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p:sldMasterIdLst>
    <p:sldMasterId id="2147483648" r:id="rId1"/>
  </p:sldMasterIdLst>
  <p:notesMasterIdLst>
    <p:notesMasterId r:id="rId6"/>
  </p:notesMasterIdLst>
  <p:handoutMasterIdLst>
    <p:handoutMasterId r:id="rId28"/>
  </p:handoutMasterIdLst>
  <p:sldIdLst>
    <p:sldId id="498" r:id="rId3"/>
    <p:sldId id="555" r:id="rId4"/>
    <p:sldId id="557" r:id="rId5"/>
    <p:sldId id="550" r:id="rId7"/>
    <p:sldId id="533" r:id="rId8"/>
    <p:sldId id="534" r:id="rId9"/>
    <p:sldId id="558" r:id="rId10"/>
    <p:sldId id="554" r:id="rId11"/>
    <p:sldId id="462" r:id="rId12"/>
    <p:sldId id="519" r:id="rId13"/>
    <p:sldId id="522" r:id="rId14"/>
    <p:sldId id="521" r:id="rId15"/>
    <p:sldId id="523" r:id="rId16"/>
    <p:sldId id="456" r:id="rId17"/>
    <p:sldId id="578" r:id="rId18"/>
    <p:sldId id="559" r:id="rId19"/>
    <p:sldId id="529" r:id="rId20"/>
    <p:sldId id="548" r:id="rId21"/>
    <p:sldId id="549" r:id="rId22"/>
    <p:sldId id="553" r:id="rId23"/>
    <p:sldId id="560" r:id="rId24"/>
    <p:sldId id="552" r:id="rId25"/>
    <p:sldId id="526" r:id="rId26"/>
    <p:sldId id="510" r:id="rId27"/>
  </p:sldIdLst>
  <p:sldSz cx="9144000" cy="5143500" type="screen16x9"/>
  <p:notesSz cx="6819900" cy="9956800"/>
  <p:custDataLst>
    <p:tags r:id="rId33"/>
  </p:custDataLst>
  <p:defaultTextStyle>
    <a:defPPr>
      <a:defRPr lang="de-CH"/>
    </a:defPPr>
    <a:lvl1pPr algn="l" rtl="0" fontAlgn="base">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0" userDrawn="1">
          <p15:clr>
            <a:srgbClr val="A4A3A4"/>
          </p15:clr>
        </p15:guide>
        <p15:guide id="2" pos="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剑" initials="j" lastIdx="1" clrIdx="0"/>
  <p:cmAuthor id="7" name="梁凌艳" initials="梁" lastIdx="1" clrIdx="0"/>
  <p:cmAuthor id="1" name="office2007" initials="o" lastIdx="4" clrIdx="0"/>
  <p:cmAuthor id="2" name="作者" initials="A" lastIdx="0" clrIdx="1"/>
  <p:cmAuthor id="3" name="丁丽" initials="丁" lastIdx="1" clrIdx="0"/>
  <p:cmAuthor id="4" name="倪" initials="倪" lastIdx="1" clrIdx="0"/>
  <p:cmAuthor id="5" name="未知用户1" initials="未" lastIdx="1" clrIdx="0"/>
  <p:cmAuthor id="6" name="严兰兰" initials="严" lastIdx="1" clrIdx="0"/>
  <p:cmAuthor id="9" name="22754" initials="2" lastIdx="2"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333333"/>
    <a:srgbClr val="FFFFFF"/>
    <a:srgbClr val="71706E"/>
    <a:srgbClr val="F7F7F7"/>
    <a:srgbClr val="F5F5F5"/>
    <a:srgbClr val="DE0000"/>
    <a:srgbClr val="5F5F5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9" autoAdjust="0"/>
    <p:restoredTop sz="99653" autoAdjust="0"/>
  </p:normalViewPr>
  <p:slideViewPr>
    <p:cSldViewPr snapToObjects="1" showGuides="1">
      <p:cViewPr>
        <p:scale>
          <a:sx n="110" d="100"/>
          <a:sy n="110" d="100"/>
        </p:scale>
        <p:origin x="384" y="786"/>
      </p:cViewPr>
      <p:guideLst>
        <p:guide orient="horz"/>
        <p:guide pos="56"/>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2" d="100"/>
          <a:sy n="62" d="100"/>
        </p:scale>
        <p:origin x="-2928" y="-84"/>
      </p:cViewPr>
      <p:guideLst>
        <p:guide orient="horz" pos="3377"/>
        <p:guide pos="218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39.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Microsoft%20PowerPoint%20&#20013;&#30340;&#22270;&#34920;"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6364378874629"/>
          <c:y val="0.0823171957132415"/>
          <c:w val="0.741818840393148"/>
          <c:h val="0.77744018173617"/>
        </c:manualLayout>
      </c:layout>
      <c:lineChart>
        <c:grouping val="standard"/>
        <c:varyColors val="0"/>
        <c:ser>
          <c:idx val="0"/>
          <c:order val="0"/>
          <c:spPr>
            <a:ln w="12700" cap="rnd" cmpd="sng" algn="ctr">
              <a:solidFill>
                <a:srgbClr val="FF0000"/>
              </a:solidFill>
              <a:prstDash val="solid"/>
              <a:round/>
            </a:ln>
          </c:spPr>
          <c:marker>
            <c:symbol val="none"/>
          </c:marker>
          <c:dLbls>
            <c:delete val="1"/>
          </c:dLbls>
          <c:val>
            <c:numRef>
              <c:f>'[Microsoft PowerPoint 中的图表]Sheet2'!$B$1:$B$2628</c:f>
              <c:numCache>
                <c:formatCode>General</c:formatCode>
                <c:ptCount val="2628"/>
                <c:pt idx="0">
                  <c:v>36.08333</c:v>
                </c:pt>
                <c:pt idx="1">
                  <c:v>36.08333</c:v>
                </c:pt>
                <c:pt idx="2">
                  <c:v>36.08333</c:v>
                </c:pt>
                <c:pt idx="3">
                  <c:v>36.08333</c:v>
                </c:pt>
                <c:pt idx="4">
                  <c:v>36.08333</c:v>
                </c:pt>
                <c:pt idx="5">
                  <c:v>36.08333</c:v>
                </c:pt>
                <c:pt idx="6">
                  <c:v>36.08333</c:v>
                </c:pt>
                <c:pt idx="7">
                  <c:v>36.08333</c:v>
                </c:pt>
                <c:pt idx="8">
                  <c:v>36.08333</c:v>
                </c:pt>
                <c:pt idx="9">
                  <c:v>36.08333</c:v>
                </c:pt>
                <c:pt idx="10">
                  <c:v>36.08333</c:v>
                </c:pt>
                <c:pt idx="11">
                  <c:v>36.08333</c:v>
                </c:pt>
                <c:pt idx="12">
                  <c:v>36.08333</c:v>
                </c:pt>
                <c:pt idx="13">
                  <c:v>36.08333</c:v>
                </c:pt>
                <c:pt idx="14">
                  <c:v>36.08333</c:v>
                </c:pt>
                <c:pt idx="15">
                  <c:v>36.08333</c:v>
                </c:pt>
                <c:pt idx="16">
                  <c:v>36.08333</c:v>
                </c:pt>
                <c:pt idx="17">
                  <c:v>36.08333</c:v>
                </c:pt>
                <c:pt idx="18">
                  <c:v>36.08333</c:v>
                </c:pt>
                <c:pt idx="19">
                  <c:v>36.08333</c:v>
                </c:pt>
                <c:pt idx="20">
                  <c:v>36.08333</c:v>
                </c:pt>
                <c:pt idx="21">
                  <c:v>36.08333</c:v>
                </c:pt>
                <c:pt idx="22">
                  <c:v>36.08333</c:v>
                </c:pt>
                <c:pt idx="23">
                  <c:v>36.08333</c:v>
                </c:pt>
                <c:pt idx="24">
                  <c:v>36.08333</c:v>
                </c:pt>
                <c:pt idx="25">
                  <c:v>36.08333</c:v>
                </c:pt>
                <c:pt idx="26">
                  <c:v>36.08333</c:v>
                </c:pt>
                <c:pt idx="27">
                  <c:v>36.08333</c:v>
                </c:pt>
                <c:pt idx="28">
                  <c:v>36.08333</c:v>
                </c:pt>
                <c:pt idx="29">
                  <c:v>36.08333</c:v>
                </c:pt>
                <c:pt idx="30">
                  <c:v>36.08333</c:v>
                </c:pt>
                <c:pt idx="31">
                  <c:v>36.08333</c:v>
                </c:pt>
                <c:pt idx="32">
                  <c:v>36</c:v>
                </c:pt>
                <c:pt idx="33">
                  <c:v>36.08333</c:v>
                </c:pt>
                <c:pt idx="34">
                  <c:v>36.08333</c:v>
                </c:pt>
                <c:pt idx="35">
                  <c:v>36.08333</c:v>
                </c:pt>
                <c:pt idx="36">
                  <c:v>36.08333</c:v>
                </c:pt>
                <c:pt idx="37">
                  <c:v>36.08333</c:v>
                </c:pt>
                <c:pt idx="38">
                  <c:v>36.08333</c:v>
                </c:pt>
                <c:pt idx="39">
                  <c:v>36.08333</c:v>
                </c:pt>
                <c:pt idx="40">
                  <c:v>36.08333</c:v>
                </c:pt>
                <c:pt idx="41">
                  <c:v>36.08333</c:v>
                </c:pt>
                <c:pt idx="42">
                  <c:v>36.08333</c:v>
                </c:pt>
                <c:pt idx="43">
                  <c:v>36.08333</c:v>
                </c:pt>
                <c:pt idx="44">
                  <c:v>36.08333</c:v>
                </c:pt>
                <c:pt idx="45">
                  <c:v>36.08333</c:v>
                </c:pt>
                <c:pt idx="46">
                  <c:v>36.08333</c:v>
                </c:pt>
                <c:pt idx="47">
                  <c:v>36</c:v>
                </c:pt>
                <c:pt idx="48">
                  <c:v>36.08333</c:v>
                </c:pt>
                <c:pt idx="49">
                  <c:v>36.08333</c:v>
                </c:pt>
                <c:pt idx="50">
                  <c:v>36.08333</c:v>
                </c:pt>
                <c:pt idx="51">
                  <c:v>36.08333</c:v>
                </c:pt>
                <c:pt idx="52">
                  <c:v>36.08333</c:v>
                </c:pt>
                <c:pt idx="53">
                  <c:v>36.08333</c:v>
                </c:pt>
                <c:pt idx="54">
                  <c:v>36.08333</c:v>
                </c:pt>
                <c:pt idx="55">
                  <c:v>36.08333</c:v>
                </c:pt>
                <c:pt idx="56">
                  <c:v>36</c:v>
                </c:pt>
                <c:pt idx="57">
                  <c:v>36.08333</c:v>
                </c:pt>
                <c:pt idx="58">
                  <c:v>36.08333</c:v>
                </c:pt>
                <c:pt idx="59">
                  <c:v>36.08333</c:v>
                </c:pt>
                <c:pt idx="60">
                  <c:v>36.08333</c:v>
                </c:pt>
                <c:pt idx="61">
                  <c:v>36.08333</c:v>
                </c:pt>
                <c:pt idx="62">
                  <c:v>36.08333</c:v>
                </c:pt>
                <c:pt idx="63">
                  <c:v>36.08333</c:v>
                </c:pt>
                <c:pt idx="64">
                  <c:v>36.08333</c:v>
                </c:pt>
                <c:pt idx="65">
                  <c:v>36.16666</c:v>
                </c:pt>
                <c:pt idx="66">
                  <c:v>36.08333</c:v>
                </c:pt>
                <c:pt idx="67">
                  <c:v>36.16666</c:v>
                </c:pt>
                <c:pt idx="68">
                  <c:v>36</c:v>
                </c:pt>
                <c:pt idx="69">
                  <c:v>36.16666</c:v>
                </c:pt>
                <c:pt idx="70">
                  <c:v>36</c:v>
                </c:pt>
                <c:pt idx="71">
                  <c:v>36.16666</c:v>
                </c:pt>
                <c:pt idx="72">
                  <c:v>36</c:v>
                </c:pt>
                <c:pt idx="73">
                  <c:v>36.08333</c:v>
                </c:pt>
                <c:pt idx="74">
                  <c:v>36</c:v>
                </c:pt>
                <c:pt idx="75">
                  <c:v>36.08333</c:v>
                </c:pt>
                <c:pt idx="76">
                  <c:v>36</c:v>
                </c:pt>
                <c:pt idx="77">
                  <c:v>36.08333</c:v>
                </c:pt>
                <c:pt idx="78">
                  <c:v>36</c:v>
                </c:pt>
                <c:pt idx="79">
                  <c:v>36.16666</c:v>
                </c:pt>
                <c:pt idx="80">
                  <c:v>36.08333</c:v>
                </c:pt>
                <c:pt idx="81">
                  <c:v>36.08333</c:v>
                </c:pt>
                <c:pt idx="82">
                  <c:v>36.08333</c:v>
                </c:pt>
                <c:pt idx="83">
                  <c:v>36</c:v>
                </c:pt>
                <c:pt idx="84">
                  <c:v>36.08333</c:v>
                </c:pt>
                <c:pt idx="85">
                  <c:v>36.08333</c:v>
                </c:pt>
                <c:pt idx="86">
                  <c:v>36.08333</c:v>
                </c:pt>
                <c:pt idx="87">
                  <c:v>36</c:v>
                </c:pt>
                <c:pt idx="88">
                  <c:v>36.08333</c:v>
                </c:pt>
                <c:pt idx="89">
                  <c:v>36.08333</c:v>
                </c:pt>
                <c:pt idx="90">
                  <c:v>36.08333</c:v>
                </c:pt>
                <c:pt idx="91">
                  <c:v>36.08333</c:v>
                </c:pt>
                <c:pt idx="92">
                  <c:v>36.08333</c:v>
                </c:pt>
                <c:pt idx="93">
                  <c:v>36.08333</c:v>
                </c:pt>
                <c:pt idx="94">
                  <c:v>36.08333</c:v>
                </c:pt>
                <c:pt idx="95">
                  <c:v>36.08333</c:v>
                </c:pt>
                <c:pt idx="96">
                  <c:v>36.08333</c:v>
                </c:pt>
                <c:pt idx="97">
                  <c:v>36</c:v>
                </c:pt>
                <c:pt idx="98">
                  <c:v>36.08333</c:v>
                </c:pt>
                <c:pt idx="99">
                  <c:v>36</c:v>
                </c:pt>
                <c:pt idx="100">
                  <c:v>36.08333</c:v>
                </c:pt>
                <c:pt idx="101">
                  <c:v>36.08333</c:v>
                </c:pt>
                <c:pt idx="102">
                  <c:v>36.08333</c:v>
                </c:pt>
                <c:pt idx="103">
                  <c:v>36.08333</c:v>
                </c:pt>
                <c:pt idx="104">
                  <c:v>36.08333</c:v>
                </c:pt>
                <c:pt idx="105">
                  <c:v>36.08333</c:v>
                </c:pt>
                <c:pt idx="106">
                  <c:v>36.08333</c:v>
                </c:pt>
                <c:pt idx="107">
                  <c:v>36.08333</c:v>
                </c:pt>
                <c:pt idx="108">
                  <c:v>36.08333</c:v>
                </c:pt>
                <c:pt idx="109">
                  <c:v>36.08333</c:v>
                </c:pt>
                <c:pt idx="110">
                  <c:v>36.08333</c:v>
                </c:pt>
                <c:pt idx="111">
                  <c:v>36</c:v>
                </c:pt>
                <c:pt idx="112">
                  <c:v>36.08333</c:v>
                </c:pt>
                <c:pt idx="113">
                  <c:v>36.08333</c:v>
                </c:pt>
                <c:pt idx="114">
                  <c:v>36.08333</c:v>
                </c:pt>
                <c:pt idx="115">
                  <c:v>36</c:v>
                </c:pt>
                <c:pt idx="116">
                  <c:v>36.08333</c:v>
                </c:pt>
                <c:pt idx="117">
                  <c:v>36</c:v>
                </c:pt>
                <c:pt idx="118">
                  <c:v>36.08333</c:v>
                </c:pt>
                <c:pt idx="119">
                  <c:v>36.08333</c:v>
                </c:pt>
                <c:pt idx="120">
                  <c:v>36.08333</c:v>
                </c:pt>
                <c:pt idx="121">
                  <c:v>36.08333</c:v>
                </c:pt>
                <c:pt idx="122">
                  <c:v>36.08333</c:v>
                </c:pt>
                <c:pt idx="123">
                  <c:v>36</c:v>
                </c:pt>
                <c:pt idx="124">
                  <c:v>36.08333</c:v>
                </c:pt>
                <c:pt idx="125">
                  <c:v>36.08333</c:v>
                </c:pt>
                <c:pt idx="126">
                  <c:v>36</c:v>
                </c:pt>
                <c:pt idx="127">
                  <c:v>36.08333</c:v>
                </c:pt>
                <c:pt idx="128">
                  <c:v>36.08333</c:v>
                </c:pt>
                <c:pt idx="129">
                  <c:v>36</c:v>
                </c:pt>
                <c:pt idx="130">
                  <c:v>36.08333</c:v>
                </c:pt>
                <c:pt idx="131">
                  <c:v>36</c:v>
                </c:pt>
                <c:pt idx="132">
                  <c:v>36.08333</c:v>
                </c:pt>
                <c:pt idx="133">
                  <c:v>36.08333</c:v>
                </c:pt>
                <c:pt idx="134">
                  <c:v>36</c:v>
                </c:pt>
                <c:pt idx="135">
                  <c:v>36</c:v>
                </c:pt>
                <c:pt idx="136">
                  <c:v>36.08333</c:v>
                </c:pt>
                <c:pt idx="137">
                  <c:v>36</c:v>
                </c:pt>
                <c:pt idx="138">
                  <c:v>36.08333</c:v>
                </c:pt>
                <c:pt idx="139">
                  <c:v>36.08333</c:v>
                </c:pt>
                <c:pt idx="140">
                  <c:v>36</c:v>
                </c:pt>
                <c:pt idx="141">
                  <c:v>36.16666</c:v>
                </c:pt>
                <c:pt idx="142">
                  <c:v>36.08333</c:v>
                </c:pt>
                <c:pt idx="143">
                  <c:v>36.08333</c:v>
                </c:pt>
                <c:pt idx="144">
                  <c:v>36.08333</c:v>
                </c:pt>
                <c:pt idx="145">
                  <c:v>36</c:v>
                </c:pt>
                <c:pt idx="146">
                  <c:v>36</c:v>
                </c:pt>
                <c:pt idx="147">
                  <c:v>36.08333</c:v>
                </c:pt>
                <c:pt idx="148">
                  <c:v>36.08333</c:v>
                </c:pt>
                <c:pt idx="149">
                  <c:v>36.08333</c:v>
                </c:pt>
                <c:pt idx="150">
                  <c:v>36.08333</c:v>
                </c:pt>
                <c:pt idx="151">
                  <c:v>36.08333</c:v>
                </c:pt>
                <c:pt idx="152">
                  <c:v>36</c:v>
                </c:pt>
                <c:pt idx="153">
                  <c:v>36.08333</c:v>
                </c:pt>
                <c:pt idx="154">
                  <c:v>36</c:v>
                </c:pt>
                <c:pt idx="155">
                  <c:v>36.08333</c:v>
                </c:pt>
                <c:pt idx="156">
                  <c:v>36.08333</c:v>
                </c:pt>
                <c:pt idx="157">
                  <c:v>36</c:v>
                </c:pt>
                <c:pt idx="158">
                  <c:v>36.08333</c:v>
                </c:pt>
                <c:pt idx="159">
                  <c:v>36.08333</c:v>
                </c:pt>
                <c:pt idx="160">
                  <c:v>36</c:v>
                </c:pt>
                <c:pt idx="161">
                  <c:v>36</c:v>
                </c:pt>
                <c:pt idx="162">
                  <c:v>36.08333</c:v>
                </c:pt>
                <c:pt idx="163">
                  <c:v>36</c:v>
                </c:pt>
                <c:pt idx="164">
                  <c:v>36</c:v>
                </c:pt>
                <c:pt idx="165">
                  <c:v>36.08333</c:v>
                </c:pt>
                <c:pt idx="166">
                  <c:v>36</c:v>
                </c:pt>
                <c:pt idx="167">
                  <c:v>36</c:v>
                </c:pt>
                <c:pt idx="168">
                  <c:v>36.08333</c:v>
                </c:pt>
                <c:pt idx="169">
                  <c:v>36</c:v>
                </c:pt>
                <c:pt idx="170">
                  <c:v>36</c:v>
                </c:pt>
                <c:pt idx="171">
                  <c:v>36.08333</c:v>
                </c:pt>
                <c:pt idx="172">
                  <c:v>36</c:v>
                </c:pt>
                <c:pt idx="173">
                  <c:v>36</c:v>
                </c:pt>
                <c:pt idx="174">
                  <c:v>36.08333</c:v>
                </c:pt>
                <c:pt idx="175">
                  <c:v>36.08333</c:v>
                </c:pt>
                <c:pt idx="176">
                  <c:v>36.08333</c:v>
                </c:pt>
                <c:pt idx="177">
                  <c:v>36.08333</c:v>
                </c:pt>
                <c:pt idx="178">
                  <c:v>36.08333</c:v>
                </c:pt>
                <c:pt idx="179">
                  <c:v>36.08333</c:v>
                </c:pt>
                <c:pt idx="180">
                  <c:v>36.16666</c:v>
                </c:pt>
                <c:pt idx="181">
                  <c:v>36</c:v>
                </c:pt>
                <c:pt idx="182">
                  <c:v>36</c:v>
                </c:pt>
                <c:pt idx="183">
                  <c:v>36.08333</c:v>
                </c:pt>
                <c:pt idx="184">
                  <c:v>36.08333</c:v>
                </c:pt>
                <c:pt idx="185">
                  <c:v>36</c:v>
                </c:pt>
                <c:pt idx="186">
                  <c:v>36.08333</c:v>
                </c:pt>
                <c:pt idx="187">
                  <c:v>36.08333</c:v>
                </c:pt>
                <c:pt idx="188">
                  <c:v>36</c:v>
                </c:pt>
                <c:pt idx="189">
                  <c:v>36.08333</c:v>
                </c:pt>
                <c:pt idx="190">
                  <c:v>36.08333</c:v>
                </c:pt>
                <c:pt idx="191">
                  <c:v>36.08333</c:v>
                </c:pt>
                <c:pt idx="192">
                  <c:v>36.08333</c:v>
                </c:pt>
                <c:pt idx="193">
                  <c:v>36</c:v>
                </c:pt>
                <c:pt idx="194">
                  <c:v>36</c:v>
                </c:pt>
                <c:pt idx="195">
                  <c:v>36.08333</c:v>
                </c:pt>
                <c:pt idx="196">
                  <c:v>36</c:v>
                </c:pt>
                <c:pt idx="197">
                  <c:v>36</c:v>
                </c:pt>
                <c:pt idx="198">
                  <c:v>36.08333</c:v>
                </c:pt>
                <c:pt idx="199">
                  <c:v>36</c:v>
                </c:pt>
                <c:pt idx="200">
                  <c:v>36</c:v>
                </c:pt>
                <c:pt idx="201">
                  <c:v>36.08333</c:v>
                </c:pt>
                <c:pt idx="202">
                  <c:v>36</c:v>
                </c:pt>
                <c:pt idx="203">
                  <c:v>36</c:v>
                </c:pt>
                <c:pt idx="204">
                  <c:v>36.08333</c:v>
                </c:pt>
                <c:pt idx="205">
                  <c:v>36</c:v>
                </c:pt>
                <c:pt idx="206">
                  <c:v>36</c:v>
                </c:pt>
                <c:pt idx="207">
                  <c:v>36.08333</c:v>
                </c:pt>
                <c:pt idx="208">
                  <c:v>36.08333</c:v>
                </c:pt>
                <c:pt idx="209">
                  <c:v>36</c:v>
                </c:pt>
                <c:pt idx="210">
                  <c:v>36.08333</c:v>
                </c:pt>
                <c:pt idx="211">
                  <c:v>36.08333</c:v>
                </c:pt>
                <c:pt idx="212">
                  <c:v>36</c:v>
                </c:pt>
                <c:pt idx="213">
                  <c:v>36</c:v>
                </c:pt>
                <c:pt idx="214">
                  <c:v>36</c:v>
                </c:pt>
                <c:pt idx="215">
                  <c:v>36</c:v>
                </c:pt>
                <c:pt idx="216">
                  <c:v>36</c:v>
                </c:pt>
                <c:pt idx="217">
                  <c:v>36.08333</c:v>
                </c:pt>
                <c:pt idx="218">
                  <c:v>36</c:v>
                </c:pt>
                <c:pt idx="219">
                  <c:v>36.08333</c:v>
                </c:pt>
                <c:pt idx="220">
                  <c:v>36.08333</c:v>
                </c:pt>
                <c:pt idx="221">
                  <c:v>36</c:v>
                </c:pt>
                <c:pt idx="222">
                  <c:v>36.08333</c:v>
                </c:pt>
                <c:pt idx="223">
                  <c:v>36.08333</c:v>
                </c:pt>
                <c:pt idx="224">
                  <c:v>36</c:v>
                </c:pt>
                <c:pt idx="225">
                  <c:v>36.08333</c:v>
                </c:pt>
                <c:pt idx="226">
                  <c:v>36.08333</c:v>
                </c:pt>
                <c:pt idx="227">
                  <c:v>36.08333</c:v>
                </c:pt>
                <c:pt idx="228">
                  <c:v>36.08333</c:v>
                </c:pt>
                <c:pt idx="229">
                  <c:v>36</c:v>
                </c:pt>
                <c:pt idx="230">
                  <c:v>36</c:v>
                </c:pt>
                <c:pt idx="231">
                  <c:v>36.08333</c:v>
                </c:pt>
                <c:pt idx="232">
                  <c:v>36</c:v>
                </c:pt>
                <c:pt idx="233">
                  <c:v>36</c:v>
                </c:pt>
                <c:pt idx="234">
                  <c:v>36.08333</c:v>
                </c:pt>
                <c:pt idx="235">
                  <c:v>36.08333</c:v>
                </c:pt>
                <c:pt idx="236">
                  <c:v>36</c:v>
                </c:pt>
                <c:pt idx="237">
                  <c:v>36.08333</c:v>
                </c:pt>
                <c:pt idx="238">
                  <c:v>36</c:v>
                </c:pt>
                <c:pt idx="239">
                  <c:v>36</c:v>
                </c:pt>
                <c:pt idx="240">
                  <c:v>36.08333</c:v>
                </c:pt>
                <c:pt idx="241">
                  <c:v>36</c:v>
                </c:pt>
                <c:pt idx="242">
                  <c:v>36.08333</c:v>
                </c:pt>
                <c:pt idx="243">
                  <c:v>36</c:v>
                </c:pt>
                <c:pt idx="244">
                  <c:v>36</c:v>
                </c:pt>
                <c:pt idx="245">
                  <c:v>36.08333</c:v>
                </c:pt>
                <c:pt idx="246">
                  <c:v>36</c:v>
                </c:pt>
                <c:pt idx="247">
                  <c:v>36</c:v>
                </c:pt>
                <c:pt idx="248">
                  <c:v>36.08333</c:v>
                </c:pt>
                <c:pt idx="249">
                  <c:v>36</c:v>
                </c:pt>
                <c:pt idx="250">
                  <c:v>36</c:v>
                </c:pt>
                <c:pt idx="251">
                  <c:v>36.08333</c:v>
                </c:pt>
                <c:pt idx="252">
                  <c:v>36.08333</c:v>
                </c:pt>
                <c:pt idx="253">
                  <c:v>36</c:v>
                </c:pt>
                <c:pt idx="254">
                  <c:v>36.08333</c:v>
                </c:pt>
                <c:pt idx="255">
                  <c:v>35.91666</c:v>
                </c:pt>
                <c:pt idx="256">
                  <c:v>36</c:v>
                </c:pt>
                <c:pt idx="257">
                  <c:v>36.08333</c:v>
                </c:pt>
                <c:pt idx="258">
                  <c:v>35.91666</c:v>
                </c:pt>
                <c:pt idx="259">
                  <c:v>36</c:v>
                </c:pt>
                <c:pt idx="260">
                  <c:v>36.08333</c:v>
                </c:pt>
                <c:pt idx="261">
                  <c:v>36</c:v>
                </c:pt>
                <c:pt idx="262">
                  <c:v>36.08333</c:v>
                </c:pt>
                <c:pt idx="263">
                  <c:v>36.08333</c:v>
                </c:pt>
                <c:pt idx="264">
                  <c:v>36</c:v>
                </c:pt>
                <c:pt idx="265">
                  <c:v>36.08333</c:v>
                </c:pt>
                <c:pt idx="266">
                  <c:v>36</c:v>
                </c:pt>
                <c:pt idx="267">
                  <c:v>36</c:v>
                </c:pt>
                <c:pt idx="268">
                  <c:v>36.08333</c:v>
                </c:pt>
                <c:pt idx="269">
                  <c:v>36</c:v>
                </c:pt>
                <c:pt idx="270">
                  <c:v>36</c:v>
                </c:pt>
                <c:pt idx="271">
                  <c:v>36.08333</c:v>
                </c:pt>
                <c:pt idx="272">
                  <c:v>36</c:v>
                </c:pt>
                <c:pt idx="273">
                  <c:v>36</c:v>
                </c:pt>
                <c:pt idx="274">
                  <c:v>36.08333</c:v>
                </c:pt>
                <c:pt idx="275">
                  <c:v>35.91666</c:v>
                </c:pt>
                <c:pt idx="276">
                  <c:v>36</c:v>
                </c:pt>
                <c:pt idx="277">
                  <c:v>36.08333</c:v>
                </c:pt>
                <c:pt idx="278">
                  <c:v>36</c:v>
                </c:pt>
                <c:pt idx="279">
                  <c:v>36.08333</c:v>
                </c:pt>
                <c:pt idx="280">
                  <c:v>36</c:v>
                </c:pt>
                <c:pt idx="281">
                  <c:v>36</c:v>
                </c:pt>
                <c:pt idx="282">
                  <c:v>36.08333</c:v>
                </c:pt>
                <c:pt idx="283">
                  <c:v>36</c:v>
                </c:pt>
                <c:pt idx="284">
                  <c:v>36</c:v>
                </c:pt>
                <c:pt idx="285">
                  <c:v>36.08333</c:v>
                </c:pt>
                <c:pt idx="286">
                  <c:v>35.91666</c:v>
                </c:pt>
                <c:pt idx="287">
                  <c:v>36</c:v>
                </c:pt>
                <c:pt idx="288">
                  <c:v>36.08333</c:v>
                </c:pt>
                <c:pt idx="289">
                  <c:v>36</c:v>
                </c:pt>
                <c:pt idx="290">
                  <c:v>36.08333</c:v>
                </c:pt>
                <c:pt idx="291">
                  <c:v>36</c:v>
                </c:pt>
                <c:pt idx="292">
                  <c:v>36</c:v>
                </c:pt>
                <c:pt idx="293">
                  <c:v>36.08333</c:v>
                </c:pt>
                <c:pt idx="294">
                  <c:v>36</c:v>
                </c:pt>
                <c:pt idx="295">
                  <c:v>36</c:v>
                </c:pt>
                <c:pt idx="296">
                  <c:v>36.08333</c:v>
                </c:pt>
                <c:pt idx="297">
                  <c:v>36</c:v>
                </c:pt>
                <c:pt idx="298">
                  <c:v>36.08333</c:v>
                </c:pt>
                <c:pt idx="299">
                  <c:v>36</c:v>
                </c:pt>
                <c:pt idx="300">
                  <c:v>36</c:v>
                </c:pt>
                <c:pt idx="301">
                  <c:v>36.08333</c:v>
                </c:pt>
                <c:pt idx="302">
                  <c:v>36.08333</c:v>
                </c:pt>
                <c:pt idx="303">
                  <c:v>36</c:v>
                </c:pt>
                <c:pt idx="304">
                  <c:v>36.08333</c:v>
                </c:pt>
                <c:pt idx="305">
                  <c:v>36</c:v>
                </c:pt>
                <c:pt idx="306">
                  <c:v>36</c:v>
                </c:pt>
                <c:pt idx="307">
                  <c:v>36.08333</c:v>
                </c:pt>
                <c:pt idx="308">
                  <c:v>36</c:v>
                </c:pt>
                <c:pt idx="309">
                  <c:v>36</c:v>
                </c:pt>
                <c:pt idx="310">
                  <c:v>36</c:v>
                </c:pt>
                <c:pt idx="311">
                  <c:v>36</c:v>
                </c:pt>
                <c:pt idx="312">
                  <c:v>36.08333</c:v>
                </c:pt>
                <c:pt idx="313">
                  <c:v>36</c:v>
                </c:pt>
                <c:pt idx="314">
                  <c:v>36</c:v>
                </c:pt>
                <c:pt idx="315">
                  <c:v>36.08333</c:v>
                </c:pt>
                <c:pt idx="316">
                  <c:v>36</c:v>
                </c:pt>
                <c:pt idx="317">
                  <c:v>36</c:v>
                </c:pt>
                <c:pt idx="318">
                  <c:v>36.08333</c:v>
                </c:pt>
                <c:pt idx="319">
                  <c:v>36</c:v>
                </c:pt>
                <c:pt idx="320">
                  <c:v>36</c:v>
                </c:pt>
                <c:pt idx="321">
                  <c:v>36.08333</c:v>
                </c:pt>
                <c:pt idx="322">
                  <c:v>36.08333</c:v>
                </c:pt>
                <c:pt idx="323">
                  <c:v>36</c:v>
                </c:pt>
                <c:pt idx="324">
                  <c:v>36</c:v>
                </c:pt>
                <c:pt idx="325">
                  <c:v>36</c:v>
                </c:pt>
                <c:pt idx="326">
                  <c:v>36</c:v>
                </c:pt>
                <c:pt idx="327">
                  <c:v>36</c:v>
                </c:pt>
                <c:pt idx="328">
                  <c:v>36</c:v>
                </c:pt>
                <c:pt idx="329">
                  <c:v>36</c:v>
                </c:pt>
                <c:pt idx="330">
                  <c:v>36</c:v>
                </c:pt>
                <c:pt idx="331">
                  <c:v>36.08333</c:v>
                </c:pt>
                <c:pt idx="332">
                  <c:v>36.08333</c:v>
                </c:pt>
                <c:pt idx="333">
                  <c:v>36</c:v>
                </c:pt>
                <c:pt idx="334">
                  <c:v>36.08333</c:v>
                </c:pt>
                <c:pt idx="335">
                  <c:v>36</c:v>
                </c:pt>
                <c:pt idx="336">
                  <c:v>35.91666</c:v>
                </c:pt>
                <c:pt idx="337">
                  <c:v>36.08333</c:v>
                </c:pt>
                <c:pt idx="338">
                  <c:v>36</c:v>
                </c:pt>
                <c:pt idx="339">
                  <c:v>35.91666</c:v>
                </c:pt>
                <c:pt idx="340">
                  <c:v>36</c:v>
                </c:pt>
                <c:pt idx="341">
                  <c:v>36</c:v>
                </c:pt>
                <c:pt idx="342">
                  <c:v>36</c:v>
                </c:pt>
                <c:pt idx="343">
                  <c:v>36</c:v>
                </c:pt>
                <c:pt idx="344">
                  <c:v>36</c:v>
                </c:pt>
                <c:pt idx="345">
                  <c:v>35.91666</c:v>
                </c:pt>
                <c:pt idx="346">
                  <c:v>36.08333</c:v>
                </c:pt>
                <c:pt idx="347">
                  <c:v>36.08333</c:v>
                </c:pt>
                <c:pt idx="348">
                  <c:v>36</c:v>
                </c:pt>
                <c:pt idx="349">
                  <c:v>36.08333</c:v>
                </c:pt>
                <c:pt idx="350">
                  <c:v>36</c:v>
                </c:pt>
                <c:pt idx="351">
                  <c:v>35.91666</c:v>
                </c:pt>
                <c:pt idx="352">
                  <c:v>36</c:v>
                </c:pt>
                <c:pt idx="353">
                  <c:v>36</c:v>
                </c:pt>
                <c:pt idx="354">
                  <c:v>36</c:v>
                </c:pt>
                <c:pt idx="355">
                  <c:v>36</c:v>
                </c:pt>
                <c:pt idx="356">
                  <c:v>36.08333</c:v>
                </c:pt>
                <c:pt idx="357">
                  <c:v>36</c:v>
                </c:pt>
                <c:pt idx="358">
                  <c:v>36</c:v>
                </c:pt>
                <c:pt idx="359">
                  <c:v>36</c:v>
                </c:pt>
                <c:pt idx="360">
                  <c:v>36</c:v>
                </c:pt>
                <c:pt idx="361">
                  <c:v>36</c:v>
                </c:pt>
                <c:pt idx="362">
                  <c:v>36</c:v>
                </c:pt>
                <c:pt idx="363">
                  <c:v>36.08333</c:v>
                </c:pt>
                <c:pt idx="364">
                  <c:v>36</c:v>
                </c:pt>
                <c:pt idx="365">
                  <c:v>36</c:v>
                </c:pt>
                <c:pt idx="366">
                  <c:v>36.08333</c:v>
                </c:pt>
                <c:pt idx="367">
                  <c:v>36.08333</c:v>
                </c:pt>
                <c:pt idx="368">
                  <c:v>36</c:v>
                </c:pt>
                <c:pt idx="369">
                  <c:v>36.08333</c:v>
                </c:pt>
                <c:pt idx="370">
                  <c:v>36</c:v>
                </c:pt>
                <c:pt idx="371">
                  <c:v>36</c:v>
                </c:pt>
                <c:pt idx="372">
                  <c:v>36</c:v>
                </c:pt>
                <c:pt idx="373">
                  <c:v>36</c:v>
                </c:pt>
                <c:pt idx="374">
                  <c:v>35.91666</c:v>
                </c:pt>
                <c:pt idx="375">
                  <c:v>36</c:v>
                </c:pt>
                <c:pt idx="376">
                  <c:v>36.08333</c:v>
                </c:pt>
                <c:pt idx="377">
                  <c:v>35.91666</c:v>
                </c:pt>
                <c:pt idx="378">
                  <c:v>36</c:v>
                </c:pt>
                <c:pt idx="379">
                  <c:v>36.08333</c:v>
                </c:pt>
                <c:pt idx="380">
                  <c:v>36</c:v>
                </c:pt>
                <c:pt idx="381">
                  <c:v>36</c:v>
                </c:pt>
                <c:pt idx="382">
                  <c:v>36.08333</c:v>
                </c:pt>
                <c:pt idx="383">
                  <c:v>36</c:v>
                </c:pt>
                <c:pt idx="384">
                  <c:v>36</c:v>
                </c:pt>
                <c:pt idx="385">
                  <c:v>36</c:v>
                </c:pt>
                <c:pt idx="386">
                  <c:v>36</c:v>
                </c:pt>
                <c:pt idx="387">
                  <c:v>36</c:v>
                </c:pt>
                <c:pt idx="388">
                  <c:v>36.08333</c:v>
                </c:pt>
                <c:pt idx="389">
                  <c:v>36</c:v>
                </c:pt>
                <c:pt idx="390">
                  <c:v>36</c:v>
                </c:pt>
                <c:pt idx="391">
                  <c:v>36.08333</c:v>
                </c:pt>
                <c:pt idx="392">
                  <c:v>36</c:v>
                </c:pt>
                <c:pt idx="393">
                  <c:v>36</c:v>
                </c:pt>
                <c:pt idx="394">
                  <c:v>36.08333</c:v>
                </c:pt>
                <c:pt idx="395">
                  <c:v>36</c:v>
                </c:pt>
                <c:pt idx="396">
                  <c:v>36</c:v>
                </c:pt>
                <c:pt idx="397">
                  <c:v>36</c:v>
                </c:pt>
                <c:pt idx="398">
                  <c:v>35.91666</c:v>
                </c:pt>
                <c:pt idx="399">
                  <c:v>36</c:v>
                </c:pt>
                <c:pt idx="400">
                  <c:v>36</c:v>
                </c:pt>
                <c:pt idx="401">
                  <c:v>36</c:v>
                </c:pt>
                <c:pt idx="402">
                  <c:v>36.08333</c:v>
                </c:pt>
                <c:pt idx="403">
                  <c:v>36</c:v>
                </c:pt>
                <c:pt idx="404">
                  <c:v>36</c:v>
                </c:pt>
                <c:pt idx="405">
                  <c:v>36.08333</c:v>
                </c:pt>
                <c:pt idx="406">
                  <c:v>36.08333</c:v>
                </c:pt>
                <c:pt idx="407">
                  <c:v>35.91666</c:v>
                </c:pt>
                <c:pt idx="408">
                  <c:v>36.08333</c:v>
                </c:pt>
                <c:pt idx="409">
                  <c:v>36</c:v>
                </c:pt>
                <c:pt idx="410">
                  <c:v>36</c:v>
                </c:pt>
                <c:pt idx="411">
                  <c:v>36.08333</c:v>
                </c:pt>
                <c:pt idx="412">
                  <c:v>36</c:v>
                </c:pt>
                <c:pt idx="413">
                  <c:v>35.91666</c:v>
                </c:pt>
                <c:pt idx="414">
                  <c:v>36</c:v>
                </c:pt>
                <c:pt idx="415">
                  <c:v>36</c:v>
                </c:pt>
                <c:pt idx="416">
                  <c:v>35.91666</c:v>
                </c:pt>
                <c:pt idx="417">
                  <c:v>36</c:v>
                </c:pt>
                <c:pt idx="418">
                  <c:v>36</c:v>
                </c:pt>
                <c:pt idx="419">
                  <c:v>35.91666</c:v>
                </c:pt>
                <c:pt idx="420">
                  <c:v>36.08333</c:v>
                </c:pt>
                <c:pt idx="421">
                  <c:v>36</c:v>
                </c:pt>
                <c:pt idx="422">
                  <c:v>36</c:v>
                </c:pt>
                <c:pt idx="423">
                  <c:v>36.08333</c:v>
                </c:pt>
                <c:pt idx="424">
                  <c:v>36</c:v>
                </c:pt>
                <c:pt idx="425">
                  <c:v>36</c:v>
                </c:pt>
                <c:pt idx="426">
                  <c:v>36.08333</c:v>
                </c:pt>
                <c:pt idx="427">
                  <c:v>36</c:v>
                </c:pt>
                <c:pt idx="428">
                  <c:v>35.91666</c:v>
                </c:pt>
                <c:pt idx="429">
                  <c:v>36</c:v>
                </c:pt>
                <c:pt idx="430">
                  <c:v>36.08333</c:v>
                </c:pt>
                <c:pt idx="431">
                  <c:v>35.91666</c:v>
                </c:pt>
                <c:pt idx="432">
                  <c:v>36.08333</c:v>
                </c:pt>
                <c:pt idx="433">
                  <c:v>36</c:v>
                </c:pt>
                <c:pt idx="434">
                  <c:v>35.91666</c:v>
                </c:pt>
                <c:pt idx="435">
                  <c:v>36</c:v>
                </c:pt>
                <c:pt idx="436">
                  <c:v>36.08333</c:v>
                </c:pt>
                <c:pt idx="437">
                  <c:v>35.91666</c:v>
                </c:pt>
                <c:pt idx="438">
                  <c:v>36</c:v>
                </c:pt>
                <c:pt idx="439">
                  <c:v>36</c:v>
                </c:pt>
                <c:pt idx="440">
                  <c:v>36</c:v>
                </c:pt>
                <c:pt idx="441">
                  <c:v>36</c:v>
                </c:pt>
                <c:pt idx="442">
                  <c:v>36</c:v>
                </c:pt>
                <c:pt idx="443">
                  <c:v>36</c:v>
                </c:pt>
                <c:pt idx="444">
                  <c:v>36</c:v>
                </c:pt>
                <c:pt idx="445">
                  <c:v>36</c:v>
                </c:pt>
                <c:pt idx="446">
                  <c:v>36</c:v>
                </c:pt>
                <c:pt idx="447">
                  <c:v>36</c:v>
                </c:pt>
                <c:pt idx="448">
                  <c:v>35.91666</c:v>
                </c:pt>
                <c:pt idx="449">
                  <c:v>36</c:v>
                </c:pt>
                <c:pt idx="450">
                  <c:v>36</c:v>
                </c:pt>
                <c:pt idx="451">
                  <c:v>35.91666</c:v>
                </c:pt>
                <c:pt idx="452">
                  <c:v>36</c:v>
                </c:pt>
                <c:pt idx="453">
                  <c:v>35.91666</c:v>
                </c:pt>
                <c:pt idx="454">
                  <c:v>35.91666</c:v>
                </c:pt>
                <c:pt idx="455">
                  <c:v>36</c:v>
                </c:pt>
                <c:pt idx="456">
                  <c:v>35.91666</c:v>
                </c:pt>
                <c:pt idx="457">
                  <c:v>36</c:v>
                </c:pt>
                <c:pt idx="458">
                  <c:v>36.08333</c:v>
                </c:pt>
                <c:pt idx="459">
                  <c:v>35.91666</c:v>
                </c:pt>
                <c:pt idx="460">
                  <c:v>36</c:v>
                </c:pt>
                <c:pt idx="461">
                  <c:v>36.08333</c:v>
                </c:pt>
                <c:pt idx="462">
                  <c:v>36</c:v>
                </c:pt>
                <c:pt idx="463">
                  <c:v>35.91666</c:v>
                </c:pt>
                <c:pt idx="464">
                  <c:v>36</c:v>
                </c:pt>
                <c:pt idx="465">
                  <c:v>36</c:v>
                </c:pt>
                <c:pt idx="466">
                  <c:v>36</c:v>
                </c:pt>
                <c:pt idx="467">
                  <c:v>35.91666</c:v>
                </c:pt>
                <c:pt idx="468">
                  <c:v>36</c:v>
                </c:pt>
                <c:pt idx="469">
                  <c:v>36</c:v>
                </c:pt>
                <c:pt idx="470">
                  <c:v>36</c:v>
                </c:pt>
                <c:pt idx="471">
                  <c:v>35.91666</c:v>
                </c:pt>
                <c:pt idx="472">
                  <c:v>36</c:v>
                </c:pt>
                <c:pt idx="473">
                  <c:v>36</c:v>
                </c:pt>
                <c:pt idx="474">
                  <c:v>36</c:v>
                </c:pt>
                <c:pt idx="475">
                  <c:v>36</c:v>
                </c:pt>
                <c:pt idx="476">
                  <c:v>36</c:v>
                </c:pt>
                <c:pt idx="477">
                  <c:v>35.91666</c:v>
                </c:pt>
                <c:pt idx="478">
                  <c:v>35.91666</c:v>
                </c:pt>
                <c:pt idx="479">
                  <c:v>36.08333</c:v>
                </c:pt>
                <c:pt idx="480">
                  <c:v>35.91666</c:v>
                </c:pt>
                <c:pt idx="481">
                  <c:v>35.91666</c:v>
                </c:pt>
                <c:pt idx="482">
                  <c:v>36.08333</c:v>
                </c:pt>
                <c:pt idx="483">
                  <c:v>36</c:v>
                </c:pt>
                <c:pt idx="484">
                  <c:v>36</c:v>
                </c:pt>
                <c:pt idx="485">
                  <c:v>36</c:v>
                </c:pt>
                <c:pt idx="486">
                  <c:v>36</c:v>
                </c:pt>
                <c:pt idx="487">
                  <c:v>36</c:v>
                </c:pt>
                <c:pt idx="488">
                  <c:v>35.91666</c:v>
                </c:pt>
                <c:pt idx="489">
                  <c:v>35.91666</c:v>
                </c:pt>
                <c:pt idx="490">
                  <c:v>36</c:v>
                </c:pt>
                <c:pt idx="491">
                  <c:v>36</c:v>
                </c:pt>
                <c:pt idx="492">
                  <c:v>35.91666</c:v>
                </c:pt>
                <c:pt idx="493">
                  <c:v>36</c:v>
                </c:pt>
                <c:pt idx="494">
                  <c:v>36</c:v>
                </c:pt>
                <c:pt idx="495">
                  <c:v>36</c:v>
                </c:pt>
                <c:pt idx="496">
                  <c:v>36</c:v>
                </c:pt>
                <c:pt idx="497">
                  <c:v>35.91666</c:v>
                </c:pt>
                <c:pt idx="498">
                  <c:v>36.08333</c:v>
                </c:pt>
                <c:pt idx="499">
                  <c:v>35.91666</c:v>
                </c:pt>
                <c:pt idx="500">
                  <c:v>36</c:v>
                </c:pt>
                <c:pt idx="501">
                  <c:v>36</c:v>
                </c:pt>
                <c:pt idx="502">
                  <c:v>35.91666</c:v>
                </c:pt>
                <c:pt idx="503">
                  <c:v>36</c:v>
                </c:pt>
                <c:pt idx="504">
                  <c:v>36</c:v>
                </c:pt>
                <c:pt idx="505">
                  <c:v>35.91666</c:v>
                </c:pt>
                <c:pt idx="506">
                  <c:v>36</c:v>
                </c:pt>
                <c:pt idx="507">
                  <c:v>36</c:v>
                </c:pt>
                <c:pt idx="508">
                  <c:v>35.91666</c:v>
                </c:pt>
                <c:pt idx="509">
                  <c:v>36</c:v>
                </c:pt>
                <c:pt idx="510">
                  <c:v>35.91666</c:v>
                </c:pt>
                <c:pt idx="511">
                  <c:v>36</c:v>
                </c:pt>
                <c:pt idx="512">
                  <c:v>36</c:v>
                </c:pt>
                <c:pt idx="513">
                  <c:v>36</c:v>
                </c:pt>
                <c:pt idx="514">
                  <c:v>36</c:v>
                </c:pt>
                <c:pt idx="515">
                  <c:v>35.91666</c:v>
                </c:pt>
                <c:pt idx="516">
                  <c:v>36</c:v>
                </c:pt>
                <c:pt idx="517">
                  <c:v>36</c:v>
                </c:pt>
                <c:pt idx="518">
                  <c:v>35.91666</c:v>
                </c:pt>
                <c:pt idx="519">
                  <c:v>36</c:v>
                </c:pt>
                <c:pt idx="520">
                  <c:v>36</c:v>
                </c:pt>
                <c:pt idx="521">
                  <c:v>35.91666</c:v>
                </c:pt>
                <c:pt idx="522">
                  <c:v>36</c:v>
                </c:pt>
                <c:pt idx="523">
                  <c:v>36</c:v>
                </c:pt>
                <c:pt idx="524">
                  <c:v>35.91666</c:v>
                </c:pt>
                <c:pt idx="525">
                  <c:v>36</c:v>
                </c:pt>
                <c:pt idx="526">
                  <c:v>36</c:v>
                </c:pt>
                <c:pt idx="527">
                  <c:v>36</c:v>
                </c:pt>
                <c:pt idx="528">
                  <c:v>36</c:v>
                </c:pt>
                <c:pt idx="529">
                  <c:v>35.91666</c:v>
                </c:pt>
                <c:pt idx="530">
                  <c:v>36</c:v>
                </c:pt>
                <c:pt idx="531">
                  <c:v>35.91666</c:v>
                </c:pt>
                <c:pt idx="532">
                  <c:v>36</c:v>
                </c:pt>
                <c:pt idx="533">
                  <c:v>36</c:v>
                </c:pt>
                <c:pt idx="534">
                  <c:v>35.91666</c:v>
                </c:pt>
                <c:pt idx="535">
                  <c:v>36</c:v>
                </c:pt>
                <c:pt idx="536">
                  <c:v>36</c:v>
                </c:pt>
                <c:pt idx="537">
                  <c:v>36</c:v>
                </c:pt>
                <c:pt idx="538">
                  <c:v>36</c:v>
                </c:pt>
                <c:pt idx="539">
                  <c:v>35.91666</c:v>
                </c:pt>
                <c:pt idx="540">
                  <c:v>36</c:v>
                </c:pt>
                <c:pt idx="541">
                  <c:v>36</c:v>
                </c:pt>
                <c:pt idx="542">
                  <c:v>36</c:v>
                </c:pt>
                <c:pt idx="543">
                  <c:v>36</c:v>
                </c:pt>
                <c:pt idx="544">
                  <c:v>35.91666</c:v>
                </c:pt>
                <c:pt idx="545">
                  <c:v>36</c:v>
                </c:pt>
                <c:pt idx="546">
                  <c:v>36</c:v>
                </c:pt>
                <c:pt idx="547">
                  <c:v>36</c:v>
                </c:pt>
                <c:pt idx="548">
                  <c:v>36</c:v>
                </c:pt>
                <c:pt idx="549">
                  <c:v>35.91666</c:v>
                </c:pt>
                <c:pt idx="550">
                  <c:v>36</c:v>
                </c:pt>
                <c:pt idx="551">
                  <c:v>36</c:v>
                </c:pt>
                <c:pt idx="552">
                  <c:v>36</c:v>
                </c:pt>
                <c:pt idx="553">
                  <c:v>36</c:v>
                </c:pt>
                <c:pt idx="554">
                  <c:v>35.91666</c:v>
                </c:pt>
                <c:pt idx="555">
                  <c:v>36</c:v>
                </c:pt>
                <c:pt idx="556">
                  <c:v>36</c:v>
                </c:pt>
                <c:pt idx="557">
                  <c:v>35.91666</c:v>
                </c:pt>
                <c:pt idx="558">
                  <c:v>36</c:v>
                </c:pt>
                <c:pt idx="559">
                  <c:v>35.91666</c:v>
                </c:pt>
                <c:pt idx="560">
                  <c:v>36</c:v>
                </c:pt>
                <c:pt idx="561">
                  <c:v>35.91666</c:v>
                </c:pt>
                <c:pt idx="562">
                  <c:v>36</c:v>
                </c:pt>
                <c:pt idx="563">
                  <c:v>36</c:v>
                </c:pt>
                <c:pt idx="564">
                  <c:v>35.91666</c:v>
                </c:pt>
                <c:pt idx="565">
                  <c:v>36</c:v>
                </c:pt>
                <c:pt idx="566">
                  <c:v>36</c:v>
                </c:pt>
                <c:pt idx="567">
                  <c:v>36</c:v>
                </c:pt>
                <c:pt idx="568">
                  <c:v>36</c:v>
                </c:pt>
                <c:pt idx="569">
                  <c:v>35.91666</c:v>
                </c:pt>
                <c:pt idx="570">
                  <c:v>36</c:v>
                </c:pt>
                <c:pt idx="571">
                  <c:v>35.91666</c:v>
                </c:pt>
                <c:pt idx="572">
                  <c:v>35.91666</c:v>
                </c:pt>
                <c:pt idx="573">
                  <c:v>36</c:v>
                </c:pt>
                <c:pt idx="574">
                  <c:v>35.91666</c:v>
                </c:pt>
                <c:pt idx="575">
                  <c:v>36</c:v>
                </c:pt>
                <c:pt idx="576">
                  <c:v>35.91666</c:v>
                </c:pt>
                <c:pt idx="577">
                  <c:v>36</c:v>
                </c:pt>
                <c:pt idx="578">
                  <c:v>35.91666</c:v>
                </c:pt>
                <c:pt idx="579">
                  <c:v>36</c:v>
                </c:pt>
                <c:pt idx="580">
                  <c:v>36</c:v>
                </c:pt>
                <c:pt idx="581">
                  <c:v>35.91666</c:v>
                </c:pt>
                <c:pt idx="582">
                  <c:v>36</c:v>
                </c:pt>
                <c:pt idx="583">
                  <c:v>35.91666</c:v>
                </c:pt>
                <c:pt idx="584">
                  <c:v>36</c:v>
                </c:pt>
                <c:pt idx="585">
                  <c:v>35.91666</c:v>
                </c:pt>
                <c:pt idx="586">
                  <c:v>36</c:v>
                </c:pt>
                <c:pt idx="587">
                  <c:v>35.91666</c:v>
                </c:pt>
                <c:pt idx="588">
                  <c:v>36</c:v>
                </c:pt>
                <c:pt idx="589">
                  <c:v>35.91666</c:v>
                </c:pt>
                <c:pt idx="590">
                  <c:v>36</c:v>
                </c:pt>
                <c:pt idx="591">
                  <c:v>35.91666</c:v>
                </c:pt>
                <c:pt idx="592">
                  <c:v>35.91666</c:v>
                </c:pt>
                <c:pt idx="593">
                  <c:v>35.91666</c:v>
                </c:pt>
                <c:pt idx="594">
                  <c:v>35.91666</c:v>
                </c:pt>
                <c:pt idx="595">
                  <c:v>35.91666</c:v>
                </c:pt>
                <c:pt idx="596">
                  <c:v>36</c:v>
                </c:pt>
                <c:pt idx="597">
                  <c:v>35.91666</c:v>
                </c:pt>
                <c:pt idx="598">
                  <c:v>35.91666</c:v>
                </c:pt>
                <c:pt idx="599">
                  <c:v>36</c:v>
                </c:pt>
                <c:pt idx="600">
                  <c:v>35.91666</c:v>
                </c:pt>
                <c:pt idx="601">
                  <c:v>36</c:v>
                </c:pt>
                <c:pt idx="602">
                  <c:v>35.91666</c:v>
                </c:pt>
                <c:pt idx="603">
                  <c:v>35.91666</c:v>
                </c:pt>
                <c:pt idx="604">
                  <c:v>35.91666</c:v>
                </c:pt>
                <c:pt idx="605">
                  <c:v>36</c:v>
                </c:pt>
                <c:pt idx="606">
                  <c:v>35.91666</c:v>
                </c:pt>
                <c:pt idx="607">
                  <c:v>35.91666</c:v>
                </c:pt>
                <c:pt idx="608">
                  <c:v>35.91666</c:v>
                </c:pt>
                <c:pt idx="609">
                  <c:v>36</c:v>
                </c:pt>
                <c:pt idx="610">
                  <c:v>35.91666</c:v>
                </c:pt>
                <c:pt idx="611">
                  <c:v>35.91666</c:v>
                </c:pt>
                <c:pt idx="612">
                  <c:v>35.91666</c:v>
                </c:pt>
                <c:pt idx="613">
                  <c:v>36</c:v>
                </c:pt>
                <c:pt idx="614">
                  <c:v>35.91666</c:v>
                </c:pt>
                <c:pt idx="615">
                  <c:v>36</c:v>
                </c:pt>
                <c:pt idx="616">
                  <c:v>35.91666</c:v>
                </c:pt>
                <c:pt idx="617">
                  <c:v>36</c:v>
                </c:pt>
                <c:pt idx="618">
                  <c:v>35.91666</c:v>
                </c:pt>
                <c:pt idx="619">
                  <c:v>36</c:v>
                </c:pt>
                <c:pt idx="620">
                  <c:v>35.91666</c:v>
                </c:pt>
                <c:pt idx="621">
                  <c:v>36</c:v>
                </c:pt>
                <c:pt idx="622">
                  <c:v>35.91666</c:v>
                </c:pt>
                <c:pt idx="623">
                  <c:v>35.91666</c:v>
                </c:pt>
                <c:pt idx="624">
                  <c:v>35.91666</c:v>
                </c:pt>
                <c:pt idx="625">
                  <c:v>35.91666</c:v>
                </c:pt>
                <c:pt idx="626">
                  <c:v>36</c:v>
                </c:pt>
                <c:pt idx="627">
                  <c:v>35.91666</c:v>
                </c:pt>
                <c:pt idx="628">
                  <c:v>36</c:v>
                </c:pt>
                <c:pt idx="629">
                  <c:v>36</c:v>
                </c:pt>
                <c:pt idx="630">
                  <c:v>35.91666</c:v>
                </c:pt>
                <c:pt idx="631">
                  <c:v>35.91666</c:v>
                </c:pt>
                <c:pt idx="632">
                  <c:v>35.91666</c:v>
                </c:pt>
                <c:pt idx="633">
                  <c:v>35.91666</c:v>
                </c:pt>
                <c:pt idx="634">
                  <c:v>36</c:v>
                </c:pt>
                <c:pt idx="635">
                  <c:v>35.91666</c:v>
                </c:pt>
                <c:pt idx="636">
                  <c:v>36</c:v>
                </c:pt>
                <c:pt idx="637">
                  <c:v>35.91666</c:v>
                </c:pt>
                <c:pt idx="638">
                  <c:v>36</c:v>
                </c:pt>
                <c:pt idx="639">
                  <c:v>35.91666</c:v>
                </c:pt>
                <c:pt idx="640">
                  <c:v>36</c:v>
                </c:pt>
                <c:pt idx="641">
                  <c:v>35.91666</c:v>
                </c:pt>
                <c:pt idx="642">
                  <c:v>35.91666</c:v>
                </c:pt>
                <c:pt idx="643">
                  <c:v>35.91666</c:v>
                </c:pt>
                <c:pt idx="644">
                  <c:v>35.91666</c:v>
                </c:pt>
                <c:pt idx="645">
                  <c:v>35.91666</c:v>
                </c:pt>
                <c:pt idx="646">
                  <c:v>36</c:v>
                </c:pt>
                <c:pt idx="647">
                  <c:v>35.91666</c:v>
                </c:pt>
                <c:pt idx="648">
                  <c:v>36</c:v>
                </c:pt>
                <c:pt idx="649">
                  <c:v>35.91666</c:v>
                </c:pt>
                <c:pt idx="650">
                  <c:v>36</c:v>
                </c:pt>
                <c:pt idx="651">
                  <c:v>35.91666</c:v>
                </c:pt>
                <c:pt idx="652">
                  <c:v>36</c:v>
                </c:pt>
                <c:pt idx="653">
                  <c:v>35.91666</c:v>
                </c:pt>
                <c:pt idx="654">
                  <c:v>36</c:v>
                </c:pt>
                <c:pt idx="655">
                  <c:v>35.91666</c:v>
                </c:pt>
                <c:pt idx="656">
                  <c:v>35.91666</c:v>
                </c:pt>
                <c:pt idx="657">
                  <c:v>35.91666</c:v>
                </c:pt>
                <c:pt idx="658">
                  <c:v>36</c:v>
                </c:pt>
                <c:pt idx="659">
                  <c:v>36</c:v>
                </c:pt>
                <c:pt idx="660">
                  <c:v>36</c:v>
                </c:pt>
                <c:pt idx="661">
                  <c:v>35.91666</c:v>
                </c:pt>
                <c:pt idx="662">
                  <c:v>36</c:v>
                </c:pt>
                <c:pt idx="663">
                  <c:v>36</c:v>
                </c:pt>
                <c:pt idx="664">
                  <c:v>36</c:v>
                </c:pt>
                <c:pt idx="665">
                  <c:v>35.91666</c:v>
                </c:pt>
                <c:pt idx="666">
                  <c:v>36</c:v>
                </c:pt>
                <c:pt idx="667">
                  <c:v>36</c:v>
                </c:pt>
                <c:pt idx="668">
                  <c:v>36</c:v>
                </c:pt>
                <c:pt idx="669">
                  <c:v>36</c:v>
                </c:pt>
                <c:pt idx="670">
                  <c:v>36</c:v>
                </c:pt>
                <c:pt idx="671">
                  <c:v>35.91666</c:v>
                </c:pt>
                <c:pt idx="672">
                  <c:v>35.91666</c:v>
                </c:pt>
                <c:pt idx="673">
                  <c:v>36.08333</c:v>
                </c:pt>
                <c:pt idx="674">
                  <c:v>35.91666</c:v>
                </c:pt>
                <c:pt idx="675">
                  <c:v>35.91666</c:v>
                </c:pt>
                <c:pt idx="676">
                  <c:v>36.08333</c:v>
                </c:pt>
                <c:pt idx="677">
                  <c:v>36</c:v>
                </c:pt>
                <c:pt idx="678">
                  <c:v>36</c:v>
                </c:pt>
                <c:pt idx="679">
                  <c:v>36</c:v>
                </c:pt>
                <c:pt idx="680">
                  <c:v>36</c:v>
                </c:pt>
                <c:pt idx="681">
                  <c:v>36</c:v>
                </c:pt>
                <c:pt idx="682">
                  <c:v>35.91666</c:v>
                </c:pt>
                <c:pt idx="683">
                  <c:v>35.91666</c:v>
                </c:pt>
                <c:pt idx="684">
                  <c:v>36</c:v>
                </c:pt>
                <c:pt idx="685">
                  <c:v>36</c:v>
                </c:pt>
                <c:pt idx="686">
                  <c:v>35.91666</c:v>
                </c:pt>
                <c:pt idx="687">
                  <c:v>36</c:v>
                </c:pt>
                <c:pt idx="688">
                  <c:v>36</c:v>
                </c:pt>
                <c:pt idx="689">
                  <c:v>36</c:v>
                </c:pt>
                <c:pt idx="690">
                  <c:v>36</c:v>
                </c:pt>
                <c:pt idx="691">
                  <c:v>35.91666</c:v>
                </c:pt>
                <c:pt idx="692">
                  <c:v>36.08333</c:v>
                </c:pt>
                <c:pt idx="693">
                  <c:v>35.91666</c:v>
                </c:pt>
                <c:pt idx="694">
                  <c:v>36</c:v>
                </c:pt>
                <c:pt idx="695">
                  <c:v>36</c:v>
                </c:pt>
                <c:pt idx="696">
                  <c:v>35.91666</c:v>
                </c:pt>
                <c:pt idx="697">
                  <c:v>36</c:v>
                </c:pt>
                <c:pt idx="698">
                  <c:v>36</c:v>
                </c:pt>
                <c:pt idx="699">
                  <c:v>35.91666</c:v>
                </c:pt>
                <c:pt idx="700">
                  <c:v>36</c:v>
                </c:pt>
                <c:pt idx="701">
                  <c:v>36</c:v>
                </c:pt>
                <c:pt idx="702">
                  <c:v>35.91666</c:v>
                </c:pt>
                <c:pt idx="703">
                  <c:v>36</c:v>
                </c:pt>
                <c:pt idx="704">
                  <c:v>35.91666</c:v>
                </c:pt>
                <c:pt idx="705">
                  <c:v>36</c:v>
                </c:pt>
                <c:pt idx="706">
                  <c:v>36</c:v>
                </c:pt>
                <c:pt idx="707">
                  <c:v>36</c:v>
                </c:pt>
                <c:pt idx="708">
                  <c:v>36</c:v>
                </c:pt>
                <c:pt idx="709">
                  <c:v>35.91666</c:v>
                </c:pt>
                <c:pt idx="710">
                  <c:v>36</c:v>
                </c:pt>
                <c:pt idx="711">
                  <c:v>36</c:v>
                </c:pt>
                <c:pt idx="712">
                  <c:v>35.91666</c:v>
                </c:pt>
                <c:pt idx="713">
                  <c:v>36</c:v>
                </c:pt>
                <c:pt idx="714">
                  <c:v>36</c:v>
                </c:pt>
                <c:pt idx="715">
                  <c:v>35.91666</c:v>
                </c:pt>
                <c:pt idx="716">
                  <c:v>36</c:v>
                </c:pt>
                <c:pt idx="717">
                  <c:v>36</c:v>
                </c:pt>
                <c:pt idx="718">
                  <c:v>35.91666</c:v>
                </c:pt>
                <c:pt idx="719">
                  <c:v>36</c:v>
                </c:pt>
                <c:pt idx="720">
                  <c:v>36</c:v>
                </c:pt>
                <c:pt idx="721">
                  <c:v>36</c:v>
                </c:pt>
                <c:pt idx="722">
                  <c:v>36</c:v>
                </c:pt>
                <c:pt idx="723">
                  <c:v>35.91666</c:v>
                </c:pt>
                <c:pt idx="724">
                  <c:v>36</c:v>
                </c:pt>
                <c:pt idx="725">
                  <c:v>35.91666</c:v>
                </c:pt>
                <c:pt idx="726">
                  <c:v>36</c:v>
                </c:pt>
                <c:pt idx="727">
                  <c:v>36</c:v>
                </c:pt>
                <c:pt idx="728">
                  <c:v>35.91666</c:v>
                </c:pt>
                <c:pt idx="729">
                  <c:v>36</c:v>
                </c:pt>
                <c:pt idx="730">
                  <c:v>36</c:v>
                </c:pt>
                <c:pt idx="731">
                  <c:v>36</c:v>
                </c:pt>
                <c:pt idx="732">
                  <c:v>36</c:v>
                </c:pt>
                <c:pt idx="733">
                  <c:v>35.91666</c:v>
                </c:pt>
                <c:pt idx="734">
                  <c:v>36</c:v>
                </c:pt>
                <c:pt idx="735">
                  <c:v>36</c:v>
                </c:pt>
                <c:pt idx="736">
                  <c:v>36</c:v>
                </c:pt>
                <c:pt idx="737">
                  <c:v>36</c:v>
                </c:pt>
                <c:pt idx="738">
                  <c:v>35.91666</c:v>
                </c:pt>
                <c:pt idx="739">
                  <c:v>36</c:v>
                </c:pt>
                <c:pt idx="740">
                  <c:v>36</c:v>
                </c:pt>
                <c:pt idx="741">
                  <c:v>36</c:v>
                </c:pt>
                <c:pt idx="742">
                  <c:v>36</c:v>
                </c:pt>
                <c:pt idx="743">
                  <c:v>35.91666</c:v>
                </c:pt>
                <c:pt idx="744">
                  <c:v>36</c:v>
                </c:pt>
                <c:pt idx="745">
                  <c:v>36</c:v>
                </c:pt>
                <c:pt idx="746">
                  <c:v>36</c:v>
                </c:pt>
                <c:pt idx="747">
                  <c:v>36</c:v>
                </c:pt>
                <c:pt idx="748">
                  <c:v>35.91666</c:v>
                </c:pt>
                <c:pt idx="749">
                  <c:v>36</c:v>
                </c:pt>
                <c:pt idx="750">
                  <c:v>36</c:v>
                </c:pt>
                <c:pt idx="751">
                  <c:v>35.91666</c:v>
                </c:pt>
                <c:pt idx="752">
                  <c:v>36</c:v>
                </c:pt>
                <c:pt idx="753">
                  <c:v>35.91666</c:v>
                </c:pt>
                <c:pt idx="754">
                  <c:v>36</c:v>
                </c:pt>
                <c:pt idx="755">
                  <c:v>35.91666</c:v>
                </c:pt>
                <c:pt idx="756">
                  <c:v>36</c:v>
                </c:pt>
                <c:pt idx="757">
                  <c:v>36</c:v>
                </c:pt>
                <c:pt idx="758">
                  <c:v>35.91666</c:v>
                </c:pt>
                <c:pt idx="759">
                  <c:v>36</c:v>
                </c:pt>
                <c:pt idx="760">
                  <c:v>36</c:v>
                </c:pt>
                <c:pt idx="761">
                  <c:v>36</c:v>
                </c:pt>
                <c:pt idx="762">
                  <c:v>36</c:v>
                </c:pt>
                <c:pt idx="763">
                  <c:v>35.91666</c:v>
                </c:pt>
                <c:pt idx="764">
                  <c:v>36</c:v>
                </c:pt>
                <c:pt idx="765">
                  <c:v>35.91666</c:v>
                </c:pt>
                <c:pt idx="766">
                  <c:v>35.91666</c:v>
                </c:pt>
                <c:pt idx="767">
                  <c:v>36</c:v>
                </c:pt>
                <c:pt idx="768">
                  <c:v>35.91666</c:v>
                </c:pt>
                <c:pt idx="769">
                  <c:v>36</c:v>
                </c:pt>
                <c:pt idx="770">
                  <c:v>35.91666</c:v>
                </c:pt>
                <c:pt idx="771">
                  <c:v>36</c:v>
                </c:pt>
                <c:pt idx="772">
                  <c:v>35.91666</c:v>
                </c:pt>
                <c:pt idx="773">
                  <c:v>36</c:v>
                </c:pt>
                <c:pt idx="774">
                  <c:v>36</c:v>
                </c:pt>
                <c:pt idx="775">
                  <c:v>35.91666</c:v>
                </c:pt>
                <c:pt idx="776">
                  <c:v>36</c:v>
                </c:pt>
                <c:pt idx="777">
                  <c:v>35.91666</c:v>
                </c:pt>
                <c:pt idx="778">
                  <c:v>36</c:v>
                </c:pt>
                <c:pt idx="779">
                  <c:v>35.91666</c:v>
                </c:pt>
                <c:pt idx="780">
                  <c:v>36</c:v>
                </c:pt>
                <c:pt idx="781">
                  <c:v>35.91666</c:v>
                </c:pt>
                <c:pt idx="782">
                  <c:v>36</c:v>
                </c:pt>
                <c:pt idx="783">
                  <c:v>35.91666</c:v>
                </c:pt>
                <c:pt idx="784">
                  <c:v>36</c:v>
                </c:pt>
                <c:pt idx="785">
                  <c:v>35.91666</c:v>
                </c:pt>
                <c:pt idx="786">
                  <c:v>35.91666</c:v>
                </c:pt>
                <c:pt idx="787">
                  <c:v>35.91666</c:v>
                </c:pt>
                <c:pt idx="788">
                  <c:v>35.91666</c:v>
                </c:pt>
                <c:pt idx="789">
                  <c:v>35.91666</c:v>
                </c:pt>
                <c:pt idx="790">
                  <c:v>36</c:v>
                </c:pt>
                <c:pt idx="791">
                  <c:v>35.91666</c:v>
                </c:pt>
                <c:pt idx="792">
                  <c:v>35.91666</c:v>
                </c:pt>
                <c:pt idx="793">
                  <c:v>36</c:v>
                </c:pt>
                <c:pt idx="794">
                  <c:v>35.91666</c:v>
                </c:pt>
                <c:pt idx="795">
                  <c:v>36</c:v>
                </c:pt>
                <c:pt idx="796">
                  <c:v>35.91666</c:v>
                </c:pt>
                <c:pt idx="797">
                  <c:v>35.91666</c:v>
                </c:pt>
                <c:pt idx="798">
                  <c:v>35.91666</c:v>
                </c:pt>
                <c:pt idx="799">
                  <c:v>36</c:v>
                </c:pt>
                <c:pt idx="800">
                  <c:v>35.91666</c:v>
                </c:pt>
                <c:pt idx="801">
                  <c:v>35.91666</c:v>
                </c:pt>
                <c:pt idx="802">
                  <c:v>35.91666</c:v>
                </c:pt>
                <c:pt idx="803">
                  <c:v>36</c:v>
                </c:pt>
                <c:pt idx="804">
                  <c:v>35.91666</c:v>
                </c:pt>
                <c:pt idx="805">
                  <c:v>35.91666</c:v>
                </c:pt>
                <c:pt idx="806">
                  <c:v>35.91666</c:v>
                </c:pt>
                <c:pt idx="807">
                  <c:v>36</c:v>
                </c:pt>
                <c:pt idx="808">
                  <c:v>35.91666</c:v>
                </c:pt>
                <c:pt idx="809">
                  <c:v>36</c:v>
                </c:pt>
                <c:pt idx="810">
                  <c:v>35.91666</c:v>
                </c:pt>
                <c:pt idx="811">
                  <c:v>36</c:v>
                </c:pt>
                <c:pt idx="812">
                  <c:v>35.91666</c:v>
                </c:pt>
                <c:pt idx="813">
                  <c:v>36</c:v>
                </c:pt>
                <c:pt idx="814">
                  <c:v>35.91666</c:v>
                </c:pt>
                <c:pt idx="815">
                  <c:v>36</c:v>
                </c:pt>
                <c:pt idx="816">
                  <c:v>35.91666</c:v>
                </c:pt>
                <c:pt idx="817">
                  <c:v>35.91666</c:v>
                </c:pt>
                <c:pt idx="818">
                  <c:v>35.91666</c:v>
                </c:pt>
                <c:pt idx="819">
                  <c:v>35.91666</c:v>
                </c:pt>
                <c:pt idx="820">
                  <c:v>36</c:v>
                </c:pt>
                <c:pt idx="821">
                  <c:v>35.91666</c:v>
                </c:pt>
                <c:pt idx="822">
                  <c:v>36</c:v>
                </c:pt>
                <c:pt idx="823">
                  <c:v>36</c:v>
                </c:pt>
                <c:pt idx="824">
                  <c:v>35.91666</c:v>
                </c:pt>
                <c:pt idx="825">
                  <c:v>35.91666</c:v>
                </c:pt>
                <c:pt idx="826">
                  <c:v>35.91666</c:v>
                </c:pt>
                <c:pt idx="827">
                  <c:v>35.91666</c:v>
                </c:pt>
                <c:pt idx="828">
                  <c:v>36</c:v>
                </c:pt>
                <c:pt idx="829">
                  <c:v>35.91666</c:v>
                </c:pt>
                <c:pt idx="830">
                  <c:v>36</c:v>
                </c:pt>
                <c:pt idx="831">
                  <c:v>35.91666</c:v>
                </c:pt>
                <c:pt idx="832">
                  <c:v>36</c:v>
                </c:pt>
                <c:pt idx="833">
                  <c:v>35.91666</c:v>
                </c:pt>
                <c:pt idx="834">
                  <c:v>36</c:v>
                </c:pt>
                <c:pt idx="835">
                  <c:v>35.91666</c:v>
                </c:pt>
                <c:pt idx="836">
                  <c:v>35.91666</c:v>
                </c:pt>
                <c:pt idx="837">
                  <c:v>35.91666</c:v>
                </c:pt>
                <c:pt idx="838">
                  <c:v>35.91666</c:v>
                </c:pt>
                <c:pt idx="839">
                  <c:v>35.91666</c:v>
                </c:pt>
                <c:pt idx="840">
                  <c:v>36</c:v>
                </c:pt>
                <c:pt idx="841">
                  <c:v>35.91666</c:v>
                </c:pt>
                <c:pt idx="842">
                  <c:v>36</c:v>
                </c:pt>
                <c:pt idx="843">
                  <c:v>35.91666</c:v>
                </c:pt>
                <c:pt idx="844">
                  <c:v>36</c:v>
                </c:pt>
                <c:pt idx="845">
                  <c:v>35.91666</c:v>
                </c:pt>
                <c:pt idx="846">
                  <c:v>36</c:v>
                </c:pt>
                <c:pt idx="847">
                  <c:v>35.91666</c:v>
                </c:pt>
                <c:pt idx="848">
                  <c:v>36</c:v>
                </c:pt>
                <c:pt idx="849">
                  <c:v>35.91666</c:v>
                </c:pt>
                <c:pt idx="850">
                  <c:v>35.91666</c:v>
                </c:pt>
                <c:pt idx="851">
                  <c:v>36.08333</c:v>
                </c:pt>
                <c:pt idx="852">
                  <c:v>36.08333</c:v>
                </c:pt>
                <c:pt idx="853">
                  <c:v>36.08333</c:v>
                </c:pt>
                <c:pt idx="854">
                  <c:v>36.08333</c:v>
                </c:pt>
                <c:pt idx="855">
                  <c:v>36.08333</c:v>
                </c:pt>
                <c:pt idx="856">
                  <c:v>36.08333</c:v>
                </c:pt>
                <c:pt idx="857">
                  <c:v>36.08333</c:v>
                </c:pt>
                <c:pt idx="858">
                  <c:v>36.08333</c:v>
                </c:pt>
                <c:pt idx="859">
                  <c:v>36.08333</c:v>
                </c:pt>
                <c:pt idx="860">
                  <c:v>36.08333</c:v>
                </c:pt>
                <c:pt idx="861">
                  <c:v>36.08333</c:v>
                </c:pt>
                <c:pt idx="862">
                  <c:v>36.08333</c:v>
                </c:pt>
                <c:pt idx="863">
                  <c:v>36.08333</c:v>
                </c:pt>
                <c:pt idx="864">
                  <c:v>36.08333</c:v>
                </c:pt>
                <c:pt idx="865">
                  <c:v>36.08333</c:v>
                </c:pt>
                <c:pt idx="866">
                  <c:v>36.08333</c:v>
                </c:pt>
                <c:pt idx="867">
                  <c:v>36.08333</c:v>
                </c:pt>
                <c:pt idx="868">
                  <c:v>36.08333</c:v>
                </c:pt>
                <c:pt idx="869">
                  <c:v>36.08333</c:v>
                </c:pt>
                <c:pt idx="870">
                  <c:v>36.08333</c:v>
                </c:pt>
                <c:pt idx="871">
                  <c:v>36.08333</c:v>
                </c:pt>
                <c:pt idx="872">
                  <c:v>36.08333</c:v>
                </c:pt>
                <c:pt idx="873">
                  <c:v>36.08333</c:v>
                </c:pt>
                <c:pt idx="874">
                  <c:v>36.08333</c:v>
                </c:pt>
                <c:pt idx="875">
                  <c:v>36.08333</c:v>
                </c:pt>
                <c:pt idx="876">
                  <c:v>36.08333</c:v>
                </c:pt>
                <c:pt idx="877">
                  <c:v>36.08333</c:v>
                </c:pt>
                <c:pt idx="878">
                  <c:v>36.08333</c:v>
                </c:pt>
                <c:pt idx="879">
                  <c:v>36.08333</c:v>
                </c:pt>
                <c:pt idx="880">
                  <c:v>36.08333</c:v>
                </c:pt>
                <c:pt idx="881">
                  <c:v>36.08333</c:v>
                </c:pt>
                <c:pt idx="882">
                  <c:v>36.08333</c:v>
                </c:pt>
                <c:pt idx="883">
                  <c:v>36</c:v>
                </c:pt>
                <c:pt idx="884">
                  <c:v>36.08333</c:v>
                </c:pt>
                <c:pt idx="885">
                  <c:v>36.08333</c:v>
                </c:pt>
                <c:pt idx="886">
                  <c:v>36.08333</c:v>
                </c:pt>
                <c:pt idx="887">
                  <c:v>36.08333</c:v>
                </c:pt>
                <c:pt idx="888">
                  <c:v>36.08333</c:v>
                </c:pt>
                <c:pt idx="889">
                  <c:v>36.08333</c:v>
                </c:pt>
                <c:pt idx="890">
                  <c:v>36.08333</c:v>
                </c:pt>
                <c:pt idx="891">
                  <c:v>36.08333</c:v>
                </c:pt>
                <c:pt idx="892">
                  <c:v>36.08333</c:v>
                </c:pt>
                <c:pt idx="893">
                  <c:v>36.08333</c:v>
                </c:pt>
                <c:pt idx="894">
                  <c:v>36.08333</c:v>
                </c:pt>
                <c:pt idx="895">
                  <c:v>36.08333</c:v>
                </c:pt>
                <c:pt idx="896">
                  <c:v>36.08333</c:v>
                </c:pt>
                <c:pt idx="897">
                  <c:v>36.08333</c:v>
                </c:pt>
                <c:pt idx="898">
                  <c:v>36</c:v>
                </c:pt>
                <c:pt idx="899">
                  <c:v>36.08333</c:v>
                </c:pt>
                <c:pt idx="900">
                  <c:v>36.08333</c:v>
                </c:pt>
                <c:pt idx="901">
                  <c:v>36.08333</c:v>
                </c:pt>
                <c:pt idx="902">
                  <c:v>36.08333</c:v>
                </c:pt>
                <c:pt idx="903">
                  <c:v>36.08333</c:v>
                </c:pt>
                <c:pt idx="904">
                  <c:v>36.08333</c:v>
                </c:pt>
                <c:pt idx="905">
                  <c:v>36.08333</c:v>
                </c:pt>
                <c:pt idx="906">
                  <c:v>36.08333</c:v>
                </c:pt>
                <c:pt idx="907">
                  <c:v>36</c:v>
                </c:pt>
                <c:pt idx="908">
                  <c:v>36.08333</c:v>
                </c:pt>
                <c:pt idx="909">
                  <c:v>36.08333</c:v>
                </c:pt>
                <c:pt idx="910">
                  <c:v>36.08333</c:v>
                </c:pt>
                <c:pt idx="911">
                  <c:v>36.08333</c:v>
                </c:pt>
                <c:pt idx="912">
                  <c:v>36.08333</c:v>
                </c:pt>
                <c:pt idx="913">
                  <c:v>36.08333</c:v>
                </c:pt>
                <c:pt idx="914">
                  <c:v>36.08333</c:v>
                </c:pt>
                <c:pt idx="915">
                  <c:v>36.08333</c:v>
                </c:pt>
                <c:pt idx="916">
                  <c:v>36.16666</c:v>
                </c:pt>
                <c:pt idx="917">
                  <c:v>36.08333</c:v>
                </c:pt>
                <c:pt idx="918">
                  <c:v>36.16666</c:v>
                </c:pt>
                <c:pt idx="919">
                  <c:v>36</c:v>
                </c:pt>
                <c:pt idx="920">
                  <c:v>36.16666</c:v>
                </c:pt>
                <c:pt idx="921">
                  <c:v>36</c:v>
                </c:pt>
                <c:pt idx="922">
                  <c:v>36.16666</c:v>
                </c:pt>
                <c:pt idx="923">
                  <c:v>36</c:v>
                </c:pt>
                <c:pt idx="924">
                  <c:v>36.08333</c:v>
                </c:pt>
                <c:pt idx="925">
                  <c:v>36</c:v>
                </c:pt>
                <c:pt idx="926">
                  <c:v>36.08333</c:v>
                </c:pt>
                <c:pt idx="927">
                  <c:v>36</c:v>
                </c:pt>
                <c:pt idx="928">
                  <c:v>36.08333</c:v>
                </c:pt>
                <c:pt idx="929">
                  <c:v>36</c:v>
                </c:pt>
                <c:pt idx="930">
                  <c:v>36.16666</c:v>
                </c:pt>
                <c:pt idx="931">
                  <c:v>36.08333</c:v>
                </c:pt>
                <c:pt idx="932">
                  <c:v>36.08333</c:v>
                </c:pt>
                <c:pt idx="933">
                  <c:v>36.08333</c:v>
                </c:pt>
                <c:pt idx="934">
                  <c:v>36</c:v>
                </c:pt>
                <c:pt idx="935">
                  <c:v>36.08333</c:v>
                </c:pt>
                <c:pt idx="936">
                  <c:v>36.08333</c:v>
                </c:pt>
                <c:pt idx="937">
                  <c:v>36.08333</c:v>
                </c:pt>
                <c:pt idx="938">
                  <c:v>36</c:v>
                </c:pt>
                <c:pt idx="939">
                  <c:v>36.08333</c:v>
                </c:pt>
                <c:pt idx="940">
                  <c:v>36.08333</c:v>
                </c:pt>
                <c:pt idx="941">
                  <c:v>36.08333</c:v>
                </c:pt>
                <c:pt idx="942">
                  <c:v>36.08333</c:v>
                </c:pt>
                <c:pt idx="943">
                  <c:v>36.08333</c:v>
                </c:pt>
                <c:pt idx="944">
                  <c:v>36.08333</c:v>
                </c:pt>
                <c:pt idx="945">
                  <c:v>36.08333</c:v>
                </c:pt>
                <c:pt idx="946">
                  <c:v>36.08333</c:v>
                </c:pt>
                <c:pt idx="947">
                  <c:v>36.08333</c:v>
                </c:pt>
                <c:pt idx="948">
                  <c:v>36</c:v>
                </c:pt>
                <c:pt idx="949">
                  <c:v>36.08333</c:v>
                </c:pt>
                <c:pt idx="950">
                  <c:v>36</c:v>
                </c:pt>
                <c:pt idx="951">
                  <c:v>36.08333</c:v>
                </c:pt>
                <c:pt idx="952">
                  <c:v>36.08333</c:v>
                </c:pt>
                <c:pt idx="953">
                  <c:v>36.08333</c:v>
                </c:pt>
                <c:pt idx="954">
                  <c:v>36.08333</c:v>
                </c:pt>
                <c:pt idx="955">
                  <c:v>36.08333</c:v>
                </c:pt>
                <c:pt idx="956">
                  <c:v>36.08333</c:v>
                </c:pt>
                <c:pt idx="957">
                  <c:v>36.08333</c:v>
                </c:pt>
                <c:pt idx="958">
                  <c:v>36.08333</c:v>
                </c:pt>
                <c:pt idx="959">
                  <c:v>36.08333</c:v>
                </c:pt>
                <c:pt idx="960">
                  <c:v>36.08333</c:v>
                </c:pt>
                <c:pt idx="961">
                  <c:v>36.08333</c:v>
                </c:pt>
                <c:pt idx="962">
                  <c:v>36</c:v>
                </c:pt>
                <c:pt idx="963">
                  <c:v>36.08333</c:v>
                </c:pt>
                <c:pt idx="964">
                  <c:v>36.08333</c:v>
                </c:pt>
                <c:pt idx="965">
                  <c:v>36.08333</c:v>
                </c:pt>
                <c:pt idx="966">
                  <c:v>36</c:v>
                </c:pt>
                <c:pt idx="967">
                  <c:v>36.08333</c:v>
                </c:pt>
                <c:pt idx="968">
                  <c:v>36</c:v>
                </c:pt>
                <c:pt idx="969">
                  <c:v>36.08333</c:v>
                </c:pt>
                <c:pt idx="970">
                  <c:v>36.08333</c:v>
                </c:pt>
                <c:pt idx="971">
                  <c:v>36.08333</c:v>
                </c:pt>
                <c:pt idx="972">
                  <c:v>36.08333</c:v>
                </c:pt>
                <c:pt idx="973">
                  <c:v>36.08333</c:v>
                </c:pt>
                <c:pt idx="974">
                  <c:v>36</c:v>
                </c:pt>
                <c:pt idx="975">
                  <c:v>36.08333</c:v>
                </c:pt>
                <c:pt idx="976">
                  <c:v>36.08333</c:v>
                </c:pt>
                <c:pt idx="977">
                  <c:v>36</c:v>
                </c:pt>
                <c:pt idx="978">
                  <c:v>36.08333</c:v>
                </c:pt>
                <c:pt idx="979">
                  <c:v>36.08333</c:v>
                </c:pt>
                <c:pt idx="980">
                  <c:v>36</c:v>
                </c:pt>
                <c:pt idx="981">
                  <c:v>36.08333</c:v>
                </c:pt>
                <c:pt idx="982">
                  <c:v>36</c:v>
                </c:pt>
                <c:pt idx="983">
                  <c:v>36.08333</c:v>
                </c:pt>
                <c:pt idx="984">
                  <c:v>36.08333</c:v>
                </c:pt>
                <c:pt idx="985">
                  <c:v>36</c:v>
                </c:pt>
                <c:pt idx="986">
                  <c:v>36</c:v>
                </c:pt>
                <c:pt idx="987">
                  <c:v>36.08333</c:v>
                </c:pt>
                <c:pt idx="988">
                  <c:v>36</c:v>
                </c:pt>
                <c:pt idx="989">
                  <c:v>36.08333</c:v>
                </c:pt>
                <c:pt idx="990">
                  <c:v>36.08333</c:v>
                </c:pt>
                <c:pt idx="991">
                  <c:v>36</c:v>
                </c:pt>
                <c:pt idx="992">
                  <c:v>36.16666</c:v>
                </c:pt>
                <c:pt idx="993">
                  <c:v>36.08333</c:v>
                </c:pt>
                <c:pt idx="994">
                  <c:v>36.08333</c:v>
                </c:pt>
                <c:pt idx="995">
                  <c:v>36.08333</c:v>
                </c:pt>
                <c:pt idx="996">
                  <c:v>36</c:v>
                </c:pt>
                <c:pt idx="997">
                  <c:v>36</c:v>
                </c:pt>
                <c:pt idx="998">
                  <c:v>36.08333</c:v>
                </c:pt>
                <c:pt idx="999">
                  <c:v>36.08333</c:v>
                </c:pt>
                <c:pt idx="1000">
                  <c:v>36.08333</c:v>
                </c:pt>
                <c:pt idx="1001">
                  <c:v>36.08333</c:v>
                </c:pt>
                <c:pt idx="1002">
                  <c:v>36.08333</c:v>
                </c:pt>
                <c:pt idx="1003">
                  <c:v>36</c:v>
                </c:pt>
                <c:pt idx="1004">
                  <c:v>36.08333</c:v>
                </c:pt>
                <c:pt idx="1005">
                  <c:v>36</c:v>
                </c:pt>
                <c:pt idx="1006">
                  <c:v>36.08333</c:v>
                </c:pt>
                <c:pt idx="1007">
                  <c:v>36.08333</c:v>
                </c:pt>
                <c:pt idx="1008">
                  <c:v>36</c:v>
                </c:pt>
                <c:pt idx="1009">
                  <c:v>36.08333</c:v>
                </c:pt>
                <c:pt idx="1010">
                  <c:v>36.08333</c:v>
                </c:pt>
                <c:pt idx="1011">
                  <c:v>36</c:v>
                </c:pt>
                <c:pt idx="1012">
                  <c:v>36</c:v>
                </c:pt>
                <c:pt idx="1013">
                  <c:v>36.08333</c:v>
                </c:pt>
                <c:pt idx="1014">
                  <c:v>36</c:v>
                </c:pt>
                <c:pt idx="1015">
                  <c:v>36</c:v>
                </c:pt>
                <c:pt idx="1016">
                  <c:v>36.08333</c:v>
                </c:pt>
                <c:pt idx="1017">
                  <c:v>36</c:v>
                </c:pt>
                <c:pt idx="1018">
                  <c:v>36</c:v>
                </c:pt>
                <c:pt idx="1019">
                  <c:v>36.08333</c:v>
                </c:pt>
                <c:pt idx="1020">
                  <c:v>36</c:v>
                </c:pt>
                <c:pt idx="1021">
                  <c:v>36</c:v>
                </c:pt>
                <c:pt idx="1022">
                  <c:v>36.08333</c:v>
                </c:pt>
                <c:pt idx="1023">
                  <c:v>36</c:v>
                </c:pt>
                <c:pt idx="1024">
                  <c:v>36</c:v>
                </c:pt>
                <c:pt idx="1025">
                  <c:v>36.08333</c:v>
                </c:pt>
                <c:pt idx="1026">
                  <c:v>36.08333</c:v>
                </c:pt>
                <c:pt idx="1027">
                  <c:v>36.08333</c:v>
                </c:pt>
                <c:pt idx="1028">
                  <c:v>36.08333</c:v>
                </c:pt>
                <c:pt idx="1029">
                  <c:v>36.08333</c:v>
                </c:pt>
                <c:pt idx="1030">
                  <c:v>36.08333</c:v>
                </c:pt>
                <c:pt idx="1031">
                  <c:v>36.16666</c:v>
                </c:pt>
                <c:pt idx="1032">
                  <c:v>36</c:v>
                </c:pt>
                <c:pt idx="1033">
                  <c:v>36</c:v>
                </c:pt>
                <c:pt idx="1034">
                  <c:v>36.08333</c:v>
                </c:pt>
                <c:pt idx="1035">
                  <c:v>36.08333</c:v>
                </c:pt>
                <c:pt idx="1036">
                  <c:v>36</c:v>
                </c:pt>
                <c:pt idx="1037">
                  <c:v>36.08333</c:v>
                </c:pt>
                <c:pt idx="1038">
                  <c:v>36.08333</c:v>
                </c:pt>
                <c:pt idx="1039">
                  <c:v>36</c:v>
                </c:pt>
                <c:pt idx="1040">
                  <c:v>36.08333</c:v>
                </c:pt>
                <c:pt idx="1041">
                  <c:v>36.08333</c:v>
                </c:pt>
                <c:pt idx="1042">
                  <c:v>36.08333</c:v>
                </c:pt>
                <c:pt idx="1043">
                  <c:v>36.08333</c:v>
                </c:pt>
                <c:pt idx="1044">
                  <c:v>36</c:v>
                </c:pt>
                <c:pt idx="1045">
                  <c:v>36</c:v>
                </c:pt>
                <c:pt idx="1046">
                  <c:v>36.08333</c:v>
                </c:pt>
                <c:pt idx="1047">
                  <c:v>36</c:v>
                </c:pt>
                <c:pt idx="1048">
                  <c:v>36</c:v>
                </c:pt>
                <c:pt idx="1049">
                  <c:v>36.08333</c:v>
                </c:pt>
                <c:pt idx="1050">
                  <c:v>36</c:v>
                </c:pt>
                <c:pt idx="1051">
                  <c:v>36</c:v>
                </c:pt>
                <c:pt idx="1052">
                  <c:v>36.08333</c:v>
                </c:pt>
                <c:pt idx="1053">
                  <c:v>36</c:v>
                </c:pt>
                <c:pt idx="1054">
                  <c:v>36</c:v>
                </c:pt>
                <c:pt idx="1055">
                  <c:v>36.08333</c:v>
                </c:pt>
                <c:pt idx="1056">
                  <c:v>36</c:v>
                </c:pt>
                <c:pt idx="1057">
                  <c:v>36</c:v>
                </c:pt>
                <c:pt idx="1058">
                  <c:v>36.08333</c:v>
                </c:pt>
                <c:pt idx="1059">
                  <c:v>36.08333</c:v>
                </c:pt>
                <c:pt idx="1060">
                  <c:v>36</c:v>
                </c:pt>
                <c:pt idx="1061">
                  <c:v>36.08333</c:v>
                </c:pt>
                <c:pt idx="1062">
                  <c:v>36.08333</c:v>
                </c:pt>
                <c:pt idx="1063">
                  <c:v>36</c:v>
                </c:pt>
                <c:pt idx="1064">
                  <c:v>36</c:v>
                </c:pt>
                <c:pt idx="1065">
                  <c:v>36</c:v>
                </c:pt>
                <c:pt idx="1066">
                  <c:v>36</c:v>
                </c:pt>
                <c:pt idx="1067">
                  <c:v>36</c:v>
                </c:pt>
                <c:pt idx="1068">
                  <c:v>36.08333</c:v>
                </c:pt>
                <c:pt idx="1069">
                  <c:v>36</c:v>
                </c:pt>
                <c:pt idx="1070">
                  <c:v>36.08333</c:v>
                </c:pt>
                <c:pt idx="1071">
                  <c:v>36.08333</c:v>
                </c:pt>
                <c:pt idx="1072">
                  <c:v>36</c:v>
                </c:pt>
                <c:pt idx="1073">
                  <c:v>36.08333</c:v>
                </c:pt>
                <c:pt idx="1074">
                  <c:v>36.08333</c:v>
                </c:pt>
                <c:pt idx="1075">
                  <c:v>36</c:v>
                </c:pt>
                <c:pt idx="1076">
                  <c:v>36.08333</c:v>
                </c:pt>
                <c:pt idx="1077">
                  <c:v>36.08333</c:v>
                </c:pt>
                <c:pt idx="1078">
                  <c:v>36.08333</c:v>
                </c:pt>
                <c:pt idx="1079">
                  <c:v>36.08333</c:v>
                </c:pt>
                <c:pt idx="1080">
                  <c:v>36</c:v>
                </c:pt>
                <c:pt idx="1081">
                  <c:v>36</c:v>
                </c:pt>
                <c:pt idx="1082">
                  <c:v>36.08333</c:v>
                </c:pt>
                <c:pt idx="1083">
                  <c:v>36</c:v>
                </c:pt>
                <c:pt idx="1084">
                  <c:v>36</c:v>
                </c:pt>
                <c:pt idx="1085">
                  <c:v>36.08333</c:v>
                </c:pt>
                <c:pt idx="1086">
                  <c:v>36.08333</c:v>
                </c:pt>
                <c:pt idx="1087">
                  <c:v>36</c:v>
                </c:pt>
                <c:pt idx="1088">
                  <c:v>36.08333</c:v>
                </c:pt>
                <c:pt idx="1089">
                  <c:v>36</c:v>
                </c:pt>
                <c:pt idx="1090">
                  <c:v>36</c:v>
                </c:pt>
                <c:pt idx="1091">
                  <c:v>36.08333</c:v>
                </c:pt>
                <c:pt idx="1092">
                  <c:v>36</c:v>
                </c:pt>
                <c:pt idx="1093">
                  <c:v>36.08333</c:v>
                </c:pt>
                <c:pt idx="1094">
                  <c:v>36</c:v>
                </c:pt>
                <c:pt idx="1095">
                  <c:v>36</c:v>
                </c:pt>
                <c:pt idx="1096">
                  <c:v>36.08333</c:v>
                </c:pt>
                <c:pt idx="1097">
                  <c:v>36</c:v>
                </c:pt>
                <c:pt idx="1098">
                  <c:v>36</c:v>
                </c:pt>
                <c:pt idx="1099">
                  <c:v>36.08333</c:v>
                </c:pt>
                <c:pt idx="1100">
                  <c:v>36</c:v>
                </c:pt>
                <c:pt idx="1101">
                  <c:v>36</c:v>
                </c:pt>
                <c:pt idx="1102">
                  <c:v>36.08333</c:v>
                </c:pt>
                <c:pt idx="1103">
                  <c:v>36.08333</c:v>
                </c:pt>
                <c:pt idx="1104">
                  <c:v>36</c:v>
                </c:pt>
                <c:pt idx="1105">
                  <c:v>36.08333</c:v>
                </c:pt>
                <c:pt idx="1106">
                  <c:v>35.91666</c:v>
                </c:pt>
                <c:pt idx="1107">
                  <c:v>36</c:v>
                </c:pt>
                <c:pt idx="1108">
                  <c:v>36.08333</c:v>
                </c:pt>
                <c:pt idx="1109">
                  <c:v>35.91666</c:v>
                </c:pt>
                <c:pt idx="1110">
                  <c:v>36</c:v>
                </c:pt>
                <c:pt idx="1111">
                  <c:v>36.08333</c:v>
                </c:pt>
                <c:pt idx="1112">
                  <c:v>36</c:v>
                </c:pt>
                <c:pt idx="1113">
                  <c:v>36.08333</c:v>
                </c:pt>
                <c:pt idx="1114">
                  <c:v>36.08333</c:v>
                </c:pt>
                <c:pt idx="1115">
                  <c:v>36</c:v>
                </c:pt>
                <c:pt idx="1116">
                  <c:v>36.08333</c:v>
                </c:pt>
                <c:pt idx="1117">
                  <c:v>36</c:v>
                </c:pt>
                <c:pt idx="1118">
                  <c:v>36</c:v>
                </c:pt>
                <c:pt idx="1119">
                  <c:v>36.08333</c:v>
                </c:pt>
                <c:pt idx="1120">
                  <c:v>36</c:v>
                </c:pt>
                <c:pt idx="1121">
                  <c:v>36</c:v>
                </c:pt>
                <c:pt idx="1122">
                  <c:v>36.08333</c:v>
                </c:pt>
                <c:pt idx="1123">
                  <c:v>36</c:v>
                </c:pt>
                <c:pt idx="1124">
                  <c:v>36</c:v>
                </c:pt>
                <c:pt idx="1125">
                  <c:v>36.08333</c:v>
                </c:pt>
                <c:pt idx="1126">
                  <c:v>35.91666</c:v>
                </c:pt>
                <c:pt idx="1127">
                  <c:v>36</c:v>
                </c:pt>
                <c:pt idx="1128">
                  <c:v>36.08333</c:v>
                </c:pt>
                <c:pt idx="1129">
                  <c:v>36</c:v>
                </c:pt>
                <c:pt idx="1130">
                  <c:v>36.08333</c:v>
                </c:pt>
                <c:pt idx="1131">
                  <c:v>36</c:v>
                </c:pt>
                <c:pt idx="1132">
                  <c:v>36</c:v>
                </c:pt>
                <c:pt idx="1133">
                  <c:v>36.08333</c:v>
                </c:pt>
                <c:pt idx="1134">
                  <c:v>36</c:v>
                </c:pt>
                <c:pt idx="1135">
                  <c:v>36</c:v>
                </c:pt>
                <c:pt idx="1136">
                  <c:v>36.08333</c:v>
                </c:pt>
                <c:pt idx="1137">
                  <c:v>35.91666</c:v>
                </c:pt>
                <c:pt idx="1138">
                  <c:v>36</c:v>
                </c:pt>
                <c:pt idx="1139">
                  <c:v>36.08333</c:v>
                </c:pt>
                <c:pt idx="1140">
                  <c:v>36</c:v>
                </c:pt>
                <c:pt idx="1141">
                  <c:v>36.08333</c:v>
                </c:pt>
                <c:pt idx="1142">
                  <c:v>36</c:v>
                </c:pt>
                <c:pt idx="1143">
                  <c:v>36</c:v>
                </c:pt>
                <c:pt idx="1144">
                  <c:v>36.08333</c:v>
                </c:pt>
                <c:pt idx="1145">
                  <c:v>36</c:v>
                </c:pt>
                <c:pt idx="1146">
                  <c:v>36</c:v>
                </c:pt>
                <c:pt idx="1147">
                  <c:v>36.08333</c:v>
                </c:pt>
                <c:pt idx="1148">
                  <c:v>36</c:v>
                </c:pt>
                <c:pt idx="1149">
                  <c:v>36.08333</c:v>
                </c:pt>
                <c:pt idx="1150">
                  <c:v>36</c:v>
                </c:pt>
                <c:pt idx="1151">
                  <c:v>36</c:v>
                </c:pt>
                <c:pt idx="1152">
                  <c:v>36.08333</c:v>
                </c:pt>
                <c:pt idx="1153">
                  <c:v>36.08333</c:v>
                </c:pt>
                <c:pt idx="1154">
                  <c:v>36</c:v>
                </c:pt>
                <c:pt idx="1155">
                  <c:v>36.08333</c:v>
                </c:pt>
                <c:pt idx="1156">
                  <c:v>36</c:v>
                </c:pt>
                <c:pt idx="1157">
                  <c:v>36</c:v>
                </c:pt>
                <c:pt idx="1158">
                  <c:v>36.08333</c:v>
                </c:pt>
                <c:pt idx="1159">
                  <c:v>36</c:v>
                </c:pt>
                <c:pt idx="1160">
                  <c:v>36</c:v>
                </c:pt>
                <c:pt idx="1161">
                  <c:v>36</c:v>
                </c:pt>
                <c:pt idx="1162">
                  <c:v>36</c:v>
                </c:pt>
                <c:pt idx="1163">
                  <c:v>36.08333</c:v>
                </c:pt>
                <c:pt idx="1164">
                  <c:v>36</c:v>
                </c:pt>
                <c:pt idx="1165">
                  <c:v>36</c:v>
                </c:pt>
                <c:pt idx="1166">
                  <c:v>36.08333</c:v>
                </c:pt>
                <c:pt idx="1167">
                  <c:v>36</c:v>
                </c:pt>
                <c:pt idx="1168">
                  <c:v>36</c:v>
                </c:pt>
                <c:pt idx="1169">
                  <c:v>36.08333</c:v>
                </c:pt>
                <c:pt idx="1170">
                  <c:v>36</c:v>
                </c:pt>
                <c:pt idx="1171">
                  <c:v>36</c:v>
                </c:pt>
                <c:pt idx="1172">
                  <c:v>36.08333</c:v>
                </c:pt>
                <c:pt idx="1173">
                  <c:v>36.08333</c:v>
                </c:pt>
                <c:pt idx="1174">
                  <c:v>36</c:v>
                </c:pt>
                <c:pt idx="1175">
                  <c:v>36</c:v>
                </c:pt>
                <c:pt idx="1176">
                  <c:v>36</c:v>
                </c:pt>
                <c:pt idx="1177">
                  <c:v>36</c:v>
                </c:pt>
                <c:pt idx="1178">
                  <c:v>36</c:v>
                </c:pt>
                <c:pt idx="1179">
                  <c:v>36</c:v>
                </c:pt>
                <c:pt idx="1180">
                  <c:v>36</c:v>
                </c:pt>
                <c:pt idx="1181">
                  <c:v>36</c:v>
                </c:pt>
                <c:pt idx="1182">
                  <c:v>36.08333</c:v>
                </c:pt>
                <c:pt idx="1183">
                  <c:v>36.08333</c:v>
                </c:pt>
                <c:pt idx="1184">
                  <c:v>36</c:v>
                </c:pt>
                <c:pt idx="1185">
                  <c:v>36.08333</c:v>
                </c:pt>
                <c:pt idx="1186">
                  <c:v>36</c:v>
                </c:pt>
                <c:pt idx="1187">
                  <c:v>35.91666</c:v>
                </c:pt>
                <c:pt idx="1188">
                  <c:v>36.08333</c:v>
                </c:pt>
                <c:pt idx="1189">
                  <c:v>36</c:v>
                </c:pt>
                <c:pt idx="1190">
                  <c:v>35.91666</c:v>
                </c:pt>
                <c:pt idx="1191">
                  <c:v>36</c:v>
                </c:pt>
                <c:pt idx="1192">
                  <c:v>36</c:v>
                </c:pt>
                <c:pt idx="1193">
                  <c:v>36</c:v>
                </c:pt>
                <c:pt idx="1194">
                  <c:v>36</c:v>
                </c:pt>
                <c:pt idx="1195">
                  <c:v>36</c:v>
                </c:pt>
                <c:pt idx="1196">
                  <c:v>35.91666</c:v>
                </c:pt>
                <c:pt idx="1197">
                  <c:v>36.08333</c:v>
                </c:pt>
                <c:pt idx="1198">
                  <c:v>36.08333</c:v>
                </c:pt>
                <c:pt idx="1199">
                  <c:v>36</c:v>
                </c:pt>
                <c:pt idx="1200">
                  <c:v>36.08333</c:v>
                </c:pt>
                <c:pt idx="1201">
                  <c:v>36</c:v>
                </c:pt>
                <c:pt idx="1202">
                  <c:v>35.91666</c:v>
                </c:pt>
                <c:pt idx="1203">
                  <c:v>36</c:v>
                </c:pt>
                <c:pt idx="1204">
                  <c:v>36</c:v>
                </c:pt>
                <c:pt idx="1205">
                  <c:v>36</c:v>
                </c:pt>
                <c:pt idx="1206">
                  <c:v>36</c:v>
                </c:pt>
                <c:pt idx="1207">
                  <c:v>36.08333</c:v>
                </c:pt>
                <c:pt idx="1208">
                  <c:v>36</c:v>
                </c:pt>
                <c:pt idx="1209">
                  <c:v>36</c:v>
                </c:pt>
                <c:pt idx="1210">
                  <c:v>36</c:v>
                </c:pt>
                <c:pt idx="1211">
                  <c:v>36</c:v>
                </c:pt>
                <c:pt idx="1212">
                  <c:v>36</c:v>
                </c:pt>
                <c:pt idx="1213">
                  <c:v>36</c:v>
                </c:pt>
                <c:pt idx="1214">
                  <c:v>36.08333</c:v>
                </c:pt>
                <c:pt idx="1215">
                  <c:v>36</c:v>
                </c:pt>
                <c:pt idx="1216">
                  <c:v>36</c:v>
                </c:pt>
                <c:pt idx="1217">
                  <c:v>36.08333</c:v>
                </c:pt>
                <c:pt idx="1218">
                  <c:v>36.08333</c:v>
                </c:pt>
                <c:pt idx="1219">
                  <c:v>36</c:v>
                </c:pt>
                <c:pt idx="1220">
                  <c:v>36.08333</c:v>
                </c:pt>
                <c:pt idx="1221">
                  <c:v>36</c:v>
                </c:pt>
                <c:pt idx="1222">
                  <c:v>36</c:v>
                </c:pt>
                <c:pt idx="1223">
                  <c:v>36</c:v>
                </c:pt>
                <c:pt idx="1224">
                  <c:v>36</c:v>
                </c:pt>
                <c:pt idx="1225">
                  <c:v>35.91666</c:v>
                </c:pt>
                <c:pt idx="1226">
                  <c:v>36</c:v>
                </c:pt>
                <c:pt idx="1227">
                  <c:v>36.08333</c:v>
                </c:pt>
                <c:pt idx="1228">
                  <c:v>35.91666</c:v>
                </c:pt>
                <c:pt idx="1229">
                  <c:v>36</c:v>
                </c:pt>
                <c:pt idx="1230">
                  <c:v>36.08333</c:v>
                </c:pt>
                <c:pt idx="1231">
                  <c:v>36</c:v>
                </c:pt>
                <c:pt idx="1232">
                  <c:v>36</c:v>
                </c:pt>
                <c:pt idx="1233">
                  <c:v>36.08333</c:v>
                </c:pt>
                <c:pt idx="1234">
                  <c:v>36</c:v>
                </c:pt>
                <c:pt idx="1235">
                  <c:v>36</c:v>
                </c:pt>
                <c:pt idx="1236">
                  <c:v>36</c:v>
                </c:pt>
                <c:pt idx="1237">
                  <c:v>36</c:v>
                </c:pt>
                <c:pt idx="1238">
                  <c:v>36</c:v>
                </c:pt>
                <c:pt idx="1239">
                  <c:v>36.08333</c:v>
                </c:pt>
                <c:pt idx="1240">
                  <c:v>36</c:v>
                </c:pt>
                <c:pt idx="1241">
                  <c:v>36</c:v>
                </c:pt>
                <c:pt idx="1242">
                  <c:v>36.08333</c:v>
                </c:pt>
                <c:pt idx="1243">
                  <c:v>36</c:v>
                </c:pt>
                <c:pt idx="1244">
                  <c:v>36</c:v>
                </c:pt>
                <c:pt idx="1245">
                  <c:v>36.08333</c:v>
                </c:pt>
                <c:pt idx="1246">
                  <c:v>36</c:v>
                </c:pt>
                <c:pt idx="1247">
                  <c:v>36</c:v>
                </c:pt>
                <c:pt idx="1248">
                  <c:v>36</c:v>
                </c:pt>
                <c:pt idx="1249">
                  <c:v>35.91666</c:v>
                </c:pt>
                <c:pt idx="1250">
                  <c:v>36</c:v>
                </c:pt>
                <c:pt idx="1251">
                  <c:v>36</c:v>
                </c:pt>
                <c:pt idx="1252">
                  <c:v>36</c:v>
                </c:pt>
                <c:pt idx="1253">
                  <c:v>36.08333</c:v>
                </c:pt>
                <c:pt idx="1254">
                  <c:v>36</c:v>
                </c:pt>
                <c:pt idx="1255">
                  <c:v>36</c:v>
                </c:pt>
                <c:pt idx="1256">
                  <c:v>36.08333</c:v>
                </c:pt>
                <c:pt idx="1257">
                  <c:v>36.08333</c:v>
                </c:pt>
                <c:pt idx="1258">
                  <c:v>35.91666</c:v>
                </c:pt>
                <c:pt idx="1259">
                  <c:v>36.08333</c:v>
                </c:pt>
                <c:pt idx="1260">
                  <c:v>36</c:v>
                </c:pt>
                <c:pt idx="1261">
                  <c:v>36</c:v>
                </c:pt>
                <c:pt idx="1262">
                  <c:v>36.08333</c:v>
                </c:pt>
                <c:pt idx="1263">
                  <c:v>36</c:v>
                </c:pt>
                <c:pt idx="1264">
                  <c:v>35.91666</c:v>
                </c:pt>
                <c:pt idx="1265">
                  <c:v>36</c:v>
                </c:pt>
                <c:pt idx="1266">
                  <c:v>36</c:v>
                </c:pt>
                <c:pt idx="1267">
                  <c:v>35.91666</c:v>
                </c:pt>
                <c:pt idx="1268">
                  <c:v>36</c:v>
                </c:pt>
                <c:pt idx="1269">
                  <c:v>36</c:v>
                </c:pt>
                <c:pt idx="1270">
                  <c:v>35.91666</c:v>
                </c:pt>
                <c:pt idx="1271">
                  <c:v>36.08333</c:v>
                </c:pt>
                <c:pt idx="1272">
                  <c:v>36</c:v>
                </c:pt>
                <c:pt idx="1273">
                  <c:v>36</c:v>
                </c:pt>
                <c:pt idx="1274">
                  <c:v>36.08333</c:v>
                </c:pt>
                <c:pt idx="1275">
                  <c:v>36</c:v>
                </c:pt>
                <c:pt idx="1276">
                  <c:v>36</c:v>
                </c:pt>
                <c:pt idx="1277">
                  <c:v>36.08333</c:v>
                </c:pt>
                <c:pt idx="1278">
                  <c:v>36</c:v>
                </c:pt>
                <c:pt idx="1279">
                  <c:v>35.91666</c:v>
                </c:pt>
                <c:pt idx="1280">
                  <c:v>36</c:v>
                </c:pt>
                <c:pt idx="1281">
                  <c:v>36.08333</c:v>
                </c:pt>
                <c:pt idx="1282">
                  <c:v>35.91666</c:v>
                </c:pt>
                <c:pt idx="1283">
                  <c:v>36.08333</c:v>
                </c:pt>
                <c:pt idx="1284">
                  <c:v>36</c:v>
                </c:pt>
                <c:pt idx="1285">
                  <c:v>35.91666</c:v>
                </c:pt>
                <c:pt idx="1286">
                  <c:v>36</c:v>
                </c:pt>
                <c:pt idx="1287">
                  <c:v>36.08333</c:v>
                </c:pt>
                <c:pt idx="1288">
                  <c:v>35.91666</c:v>
                </c:pt>
                <c:pt idx="1289">
                  <c:v>36</c:v>
                </c:pt>
                <c:pt idx="1290">
                  <c:v>36</c:v>
                </c:pt>
                <c:pt idx="1291">
                  <c:v>36</c:v>
                </c:pt>
                <c:pt idx="1292">
                  <c:v>36</c:v>
                </c:pt>
                <c:pt idx="1293">
                  <c:v>36</c:v>
                </c:pt>
                <c:pt idx="1294">
                  <c:v>36</c:v>
                </c:pt>
                <c:pt idx="1295">
                  <c:v>36</c:v>
                </c:pt>
                <c:pt idx="1296">
                  <c:v>36</c:v>
                </c:pt>
                <c:pt idx="1297">
                  <c:v>36</c:v>
                </c:pt>
                <c:pt idx="1298">
                  <c:v>36</c:v>
                </c:pt>
                <c:pt idx="1299">
                  <c:v>35.91666</c:v>
                </c:pt>
                <c:pt idx="1300">
                  <c:v>36</c:v>
                </c:pt>
                <c:pt idx="1301">
                  <c:v>36</c:v>
                </c:pt>
                <c:pt idx="1302">
                  <c:v>35.91666</c:v>
                </c:pt>
                <c:pt idx="1303">
                  <c:v>36</c:v>
                </c:pt>
                <c:pt idx="1304">
                  <c:v>35.91666</c:v>
                </c:pt>
                <c:pt idx="1305">
                  <c:v>35.91666</c:v>
                </c:pt>
                <c:pt idx="1306">
                  <c:v>36</c:v>
                </c:pt>
                <c:pt idx="1307">
                  <c:v>35.91666</c:v>
                </c:pt>
                <c:pt idx="1308">
                  <c:v>36</c:v>
                </c:pt>
                <c:pt idx="1309">
                  <c:v>36.08333</c:v>
                </c:pt>
                <c:pt idx="1310">
                  <c:v>35.91666</c:v>
                </c:pt>
                <c:pt idx="1311">
                  <c:v>36</c:v>
                </c:pt>
                <c:pt idx="1312">
                  <c:v>36.08333</c:v>
                </c:pt>
                <c:pt idx="1313">
                  <c:v>36</c:v>
                </c:pt>
                <c:pt idx="1314">
                  <c:v>36.08333</c:v>
                </c:pt>
                <c:pt idx="1315">
                  <c:v>36.08333</c:v>
                </c:pt>
                <c:pt idx="1316">
                  <c:v>36.08333</c:v>
                </c:pt>
                <c:pt idx="1317">
                  <c:v>36.08333</c:v>
                </c:pt>
                <c:pt idx="1318">
                  <c:v>36.08333</c:v>
                </c:pt>
                <c:pt idx="1319">
                  <c:v>36.08333</c:v>
                </c:pt>
                <c:pt idx="1320">
                  <c:v>36.08333</c:v>
                </c:pt>
                <c:pt idx="1321">
                  <c:v>36.08333</c:v>
                </c:pt>
                <c:pt idx="1322">
                  <c:v>36.08333</c:v>
                </c:pt>
                <c:pt idx="1323">
                  <c:v>36.08333</c:v>
                </c:pt>
                <c:pt idx="1324">
                  <c:v>36.08333</c:v>
                </c:pt>
                <c:pt idx="1325">
                  <c:v>36.08333</c:v>
                </c:pt>
                <c:pt idx="1326">
                  <c:v>36.08333</c:v>
                </c:pt>
                <c:pt idx="1327">
                  <c:v>36.08333</c:v>
                </c:pt>
                <c:pt idx="1328">
                  <c:v>36.08333</c:v>
                </c:pt>
                <c:pt idx="1329">
                  <c:v>36.08333</c:v>
                </c:pt>
                <c:pt idx="1330">
                  <c:v>36.08333</c:v>
                </c:pt>
                <c:pt idx="1331">
                  <c:v>36.08333</c:v>
                </c:pt>
                <c:pt idx="1332">
                  <c:v>36.08333</c:v>
                </c:pt>
                <c:pt idx="1333">
                  <c:v>36.08333</c:v>
                </c:pt>
                <c:pt idx="1334">
                  <c:v>36.08333</c:v>
                </c:pt>
                <c:pt idx="1335">
                  <c:v>36.08333</c:v>
                </c:pt>
                <c:pt idx="1336">
                  <c:v>36.08333</c:v>
                </c:pt>
                <c:pt idx="1337">
                  <c:v>36.08333</c:v>
                </c:pt>
                <c:pt idx="1338">
                  <c:v>36.08333</c:v>
                </c:pt>
                <c:pt idx="1339">
                  <c:v>36.08333</c:v>
                </c:pt>
                <c:pt idx="1340">
                  <c:v>36.08333</c:v>
                </c:pt>
                <c:pt idx="1341">
                  <c:v>36.08333</c:v>
                </c:pt>
                <c:pt idx="1342">
                  <c:v>36.08333</c:v>
                </c:pt>
                <c:pt idx="1343">
                  <c:v>36.08333</c:v>
                </c:pt>
                <c:pt idx="1344">
                  <c:v>36.08333</c:v>
                </c:pt>
                <c:pt idx="1345">
                  <c:v>36.08333</c:v>
                </c:pt>
                <c:pt idx="1346">
                  <c:v>36</c:v>
                </c:pt>
                <c:pt idx="1347">
                  <c:v>36.08333</c:v>
                </c:pt>
                <c:pt idx="1348">
                  <c:v>36.08333</c:v>
                </c:pt>
                <c:pt idx="1349">
                  <c:v>36.08333</c:v>
                </c:pt>
                <c:pt idx="1350">
                  <c:v>36.08333</c:v>
                </c:pt>
                <c:pt idx="1351">
                  <c:v>36.08333</c:v>
                </c:pt>
                <c:pt idx="1352">
                  <c:v>36.08333</c:v>
                </c:pt>
                <c:pt idx="1353">
                  <c:v>36.08333</c:v>
                </c:pt>
                <c:pt idx="1354">
                  <c:v>36.08333</c:v>
                </c:pt>
                <c:pt idx="1355">
                  <c:v>36.08333</c:v>
                </c:pt>
                <c:pt idx="1356">
                  <c:v>36.08333</c:v>
                </c:pt>
                <c:pt idx="1357">
                  <c:v>36.08333</c:v>
                </c:pt>
                <c:pt idx="1358">
                  <c:v>36.08333</c:v>
                </c:pt>
                <c:pt idx="1359">
                  <c:v>36.08333</c:v>
                </c:pt>
                <c:pt idx="1360">
                  <c:v>36.08333</c:v>
                </c:pt>
                <c:pt idx="1361">
                  <c:v>36</c:v>
                </c:pt>
                <c:pt idx="1362">
                  <c:v>36.08333</c:v>
                </c:pt>
                <c:pt idx="1363">
                  <c:v>36.08333</c:v>
                </c:pt>
                <c:pt idx="1364">
                  <c:v>36.08333</c:v>
                </c:pt>
                <c:pt idx="1365">
                  <c:v>36.08333</c:v>
                </c:pt>
                <c:pt idx="1366">
                  <c:v>36.08333</c:v>
                </c:pt>
                <c:pt idx="1367">
                  <c:v>36.08333</c:v>
                </c:pt>
                <c:pt idx="1368">
                  <c:v>36.08333</c:v>
                </c:pt>
                <c:pt idx="1369">
                  <c:v>36.08333</c:v>
                </c:pt>
                <c:pt idx="1370">
                  <c:v>36</c:v>
                </c:pt>
                <c:pt idx="1371">
                  <c:v>36.08333</c:v>
                </c:pt>
                <c:pt idx="1372">
                  <c:v>36.08333</c:v>
                </c:pt>
                <c:pt idx="1373">
                  <c:v>36.08333</c:v>
                </c:pt>
                <c:pt idx="1374">
                  <c:v>36.08333</c:v>
                </c:pt>
                <c:pt idx="1375">
                  <c:v>36.08333</c:v>
                </c:pt>
                <c:pt idx="1376">
                  <c:v>36.08333</c:v>
                </c:pt>
                <c:pt idx="1377">
                  <c:v>36.08333</c:v>
                </c:pt>
                <c:pt idx="1378">
                  <c:v>36.08333</c:v>
                </c:pt>
                <c:pt idx="1379">
                  <c:v>36.16666</c:v>
                </c:pt>
                <c:pt idx="1380">
                  <c:v>36.08333</c:v>
                </c:pt>
                <c:pt idx="1381">
                  <c:v>36.16666</c:v>
                </c:pt>
                <c:pt idx="1382">
                  <c:v>36</c:v>
                </c:pt>
                <c:pt idx="1383">
                  <c:v>36.16666</c:v>
                </c:pt>
                <c:pt idx="1384">
                  <c:v>36</c:v>
                </c:pt>
                <c:pt idx="1385">
                  <c:v>36.16666</c:v>
                </c:pt>
                <c:pt idx="1386">
                  <c:v>36</c:v>
                </c:pt>
                <c:pt idx="1387">
                  <c:v>36.08333</c:v>
                </c:pt>
                <c:pt idx="1388">
                  <c:v>36</c:v>
                </c:pt>
                <c:pt idx="1389">
                  <c:v>36.08333</c:v>
                </c:pt>
                <c:pt idx="1390">
                  <c:v>36</c:v>
                </c:pt>
                <c:pt idx="1391">
                  <c:v>36.08333</c:v>
                </c:pt>
                <c:pt idx="1392">
                  <c:v>36</c:v>
                </c:pt>
                <c:pt idx="1393">
                  <c:v>36.16666</c:v>
                </c:pt>
                <c:pt idx="1394">
                  <c:v>36.08333</c:v>
                </c:pt>
                <c:pt idx="1395">
                  <c:v>36.08333</c:v>
                </c:pt>
                <c:pt idx="1396">
                  <c:v>36.08333</c:v>
                </c:pt>
                <c:pt idx="1397">
                  <c:v>36</c:v>
                </c:pt>
                <c:pt idx="1398">
                  <c:v>36.08333</c:v>
                </c:pt>
                <c:pt idx="1399">
                  <c:v>36.08333</c:v>
                </c:pt>
                <c:pt idx="1400">
                  <c:v>36.08333</c:v>
                </c:pt>
                <c:pt idx="1401">
                  <c:v>36</c:v>
                </c:pt>
                <c:pt idx="1402">
                  <c:v>36.08333</c:v>
                </c:pt>
                <c:pt idx="1403">
                  <c:v>36.08333</c:v>
                </c:pt>
                <c:pt idx="1404">
                  <c:v>36.08333</c:v>
                </c:pt>
                <c:pt idx="1405">
                  <c:v>36.08333</c:v>
                </c:pt>
                <c:pt idx="1406">
                  <c:v>36.08333</c:v>
                </c:pt>
                <c:pt idx="1407">
                  <c:v>36.08333</c:v>
                </c:pt>
                <c:pt idx="1408">
                  <c:v>36.08333</c:v>
                </c:pt>
                <c:pt idx="1409">
                  <c:v>36.08333</c:v>
                </c:pt>
                <c:pt idx="1410">
                  <c:v>36.08333</c:v>
                </c:pt>
                <c:pt idx="1411">
                  <c:v>36</c:v>
                </c:pt>
                <c:pt idx="1412">
                  <c:v>36.08333</c:v>
                </c:pt>
                <c:pt idx="1413">
                  <c:v>36</c:v>
                </c:pt>
                <c:pt idx="1414">
                  <c:v>36.08333</c:v>
                </c:pt>
                <c:pt idx="1415">
                  <c:v>36.08333</c:v>
                </c:pt>
                <c:pt idx="1416">
                  <c:v>36.08333</c:v>
                </c:pt>
                <c:pt idx="1417">
                  <c:v>36.08333</c:v>
                </c:pt>
                <c:pt idx="1418">
                  <c:v>36.08333</c:v>
                </c:pt>
                <c:pt idx="1419">
                  <c:v>36.08333</c:v>
                </c:pt>
                <c:pt idx="1420">
                  <c:v>36.08333</c:v>
                </c:pt>
                <c:pt idx="1421">
                  <c:v>36.08333</c:v>
                </c:pt>
                <c:pt idx="1422">
                  <c:v>36.08333</c:v>
                </c:pt>
                <c:pt idx="1423">
                  <c:v>36.08333</c:v>
                </c:pt>
                <c:pt idx="1424">
                  <c:v>36.08333</c:v>
                </c:pt>
                <c:pt idx="1425">
                  <c:v>36</c:v>
                </c:pt>
                <c:pt idx="1426">
                  <c:v>36.08333</c:v>
                </c:pt>
                <c:pt idx="1427">
                  <c:v>36.08333</c:v>
                </c:pt>
                <c:pt idx="1428">
                  <c:v>36.08333</c:v>
                </c:pt>
                <c:pt idx="1429">
                  <c:v>36</c:v>
                </c:pt>
                <c:pt idx="1430">
                  <c:v>36.08333</c:v>
                </c:pt>
                <c:pt idx="1431">
                  <c:v>36</c:v>
                </c:pt>
                <c:pt idx="1432">
                  <c:v>36.08333</c:v>
                </c:pt>
                <c:pt idx="1433">
                  <c:v>36.08333</c:v>
                </c:pt>
                <c:pt idx="1434">
                  <c:v>36.08333</c:v>
                </c:pt>
                <c:pt idx="1435">
                  <c:v>36.08333</c:v>
                </c:pt>
                <c:pt idx="1436">
                  <c:v>36.08333</c:v>
                </c:pt>
                <c:pt idx="1437">
                  <c:v>36</c:v>
                </c:pt>
                <c:pt idx="1438">
                  <c:v>36.08333</c:v>
                </c:pt>
                <c:pt idx="1439">
                  <c:v>36.08333</c:v>
                </c:pt>
                <c:pt idx="1440">
                  <c:v>36</c:v>
                </c:pt>
                <c:pt idx="1441">
                  <c:v>36.08333</c:v>
                </c:pt>
                <c:pt idx="1442">
                  <c:v>36.08333</c:v>
                </c:pt>
                <c:pt idx="1443">
                  <c:v>36</c:v>
                </c:pt>
                <c:pt idx="1444">
                  <c:v>36.08333</c:v>
                </c:pt>
                <c:pt idx="1445">
                  <c:v>36</c:v>
                </c:pt>
                <c:pt idx="1446">
                  <c:v>36.08333</c:v>
                </c:pt>
                <c:pt idx="1447">
                  <c:v>36.08333</c:v>
                </c:pt>
                <c:pt idx="1448">
                  <c:v>36</c:v>
                </c:pt>
                <c:pt idx="1449">
                  <c:v>36</c:v>
                </c:pt>
                <c:pt idx="1450">
                  <c:v>36.08333</c:v>
                </c:pt>
                <c:pt idx="1451">
                  <c:v>36</c:v>
                </c:pt>
                <c:pt idx="1452">
                  <c:v>36.08333</c:v>
                </c:pt>
                <c:pt idx="1453">
                  <c:v>36.08333</c:v>
                </c:pt>
                <c:pt idx="1454">
                  <c:v>36</c:v>
                </c:pt>
                <c:pt idx="1455">
                  <c:v>36.16666</c:v>
                </c:pt>
                <c:pt idx="1456">
                  <c:v>36.08333</c:v>
                </c:pt>
                <c:pt idx="1457">
                  <c:v>36.08333</c:v>
                </c:pt>
                <c:pt idx="1458">
                  <c:v>36.08333</c:v>
                </c:pt>
                <c:pt idx="1459">
                  <c:v>36</c:v>
                </c:pt>
                <c:pt idx="1460">
                  <c:v>36</c:v>
                </c:pt>
                <c:pt idx="1461">
                  <c:v>36.08333</c:v>
                </c:pt>
                <c:pt idx="1462">
                  <c:v>36.08333</c:v>
                </c:pt>
                <c:pt idx="1463">
                  <c:v>36.08333</c:v>
                </c:pt>
                <c:pt idx="1464">
                  <c:v>36.08333</c:v>
                </c:pt>
                <c:pt idx="1465">
                  <c:v>36.08333</c:v>
                </c:pt>
                <c:pt idx="1466">
                  <c:v>36</c:v>
                </c:pt>
                <c:pt idx="1467">
                  <c:v>36.08333</c:v>
                </c:pt>
                <c:pt idx="1468">
                  <c:v>36</c:v>
                </c:pt>
                <c:pt idx="1469">
                  <c:v>36.08333</c:v>
                </c:pt>
                <c:pt idx="1470">
                  <c:v>36.08333</c:v>
                </c:pt>
                <c:pt idx="1471">
                  <c:v>36</c:v>
                </c:pt>
                <c:pt idx="1472">
                  <c:v>36.08333</c:v>
                </c:pt>
                <c:pt idx="1473">
                  <c:v>36.08333</c:v>
                </c:pt>
                <c:pt idx="1474">
                  <c:v>36</c:v>
                </c:pt>
                <c:pt idx="1475">
                  <c:v>36</c:v>
                </c:pt>
                <c:pt idx="1476">
                  <c:v>36.08333</c:v>
                </c:pt>
                <c:pt idx="1477">
                  <c:v>36</c:v>
                </c:pt>
                <c:pt idx="1478">
                  <c:v>36</c:v>
                </c:pt>
                <c:pt idx="1479">
                  <c:v>36.08333</c:v>
                </c:pt>
                <c:pt idx="1480">
                  <c:v>36</c:v>
                </c:pt>
                <c:pt idx="1481">
                  <c:v>36</c:v>
                </c:pt>
                <c:pt idx="1482">
                  <c:v>36.08333</c:v>
                </c:pt>
                <c:pt idx="1483">
                  <c:v>36</c:v>
                </c:pt>
                <c:pt idx="1484">
                  <c:v>36</c:v>
                </c:pt>
                <c:pt idx="1485">
                  <c:v>36.08333</c:v>
                </c:pt>
                <c:pt idx="1486">
                  <c:v>36</c:v>
                </c:pt>
                <c:pt idx="1487">
                  <c:v>36</c:v>
                </c:pt>
                <c:pt idx="1488">
                  <c:v>36.08333</c:v>
                </c:pt>
                <c:pt idx="1489">
                  <c:v>36.08333</c:v>
                </c:pt>
                <c:pt idx="1490">
                  <c:v>36.08333</c:v>
                </c:pt>
                <c:pt idx="1491">
                  <c:v>36.08333</c:v>
                </c:pt>
                <c:pt idx="1492">
                  <c:v>36.08333</c:v>
                </c:pt>
                <c:pt idx="1493">
                  <c:v>36.08333</c:v>
                </c:pt>
                <c:pt idx="1494">
                  <c:v>36.16666</c:v>
                </c:pt>
                <c:pt idx="1495">
                  <c:v>36</c:v>
                </c:pt>
                <c:pt idx="1496">
                  <c:v>36</c:v>
                </c:pt>
                <c:pt idx="1497">
                  <c:v>36.08333</c:v>
                </c:pt>
                <c:pt idx="1498">
                  <c:v>36.08333</c:v>
                </c:pt>
                <c:pt idx="1499">
                  <c:v>36</c:v>
                </c:pt>
                <c:pt idx="1500">
                  <c:v>36.08333</c:v>
                </c:pt>
                <c:pt idx="1501">
                  <c:v>36.08333</c:v>
                </c:pt>
                <c:pt idx="1502">
                  <c:v>36</c:v>
                </c:pt>
                <c:pt idx="1503">
                  <c:v>36.08333</c:v>
                </c:pt>
                <c:pt idx="1504">
                  <c:v>36.08333</c:v>
                </c:pt>
                <c:pt idx="1505">
                  <c:v>36.08333</c:v>
                </c:pt>
                <c:pt idx="1506">
                  <c:v>36.08333</c:v>
                </c:pt>
                <c:pt idx="1507">
                  <c:v>36</c:v>
                </c:pt>
                <c:pt idx="1508">
                  <c:v>36</c:v>
                </c:pt>
                <c:pt idx="1509">
                  <c:v>36.08333</c:v>
                </c:pt>
                <c:pt idx="1510">
                  <c:v>36</c:v>
                </c:pt>
                <c:pt idx="1511">
                  <c:v>36</c:v>
                </c:pt>
                <c:pt idx="1512">
                  <c:v>36.08333</c:v>
                </c:pt>
                <c:pt idx="1513">
                  <c:v>36</c:v>
                </c:pt>
                <c:pt idx="1514">
                  <c:v>36</c:v>
                </c:pt>
                <c:pt idx="1515">
                  <c:v>36.08333</c:v>
                </c:pt>
                <c:pt idx="1516">
                  <c:v>36</c:v>
                </c:pt>
                <c:pt idx="1517">
                  <c:v>36</c:v>
                </c:pt>
                <c:pt idx="1518">
                  <c:v>36.08333</c:v>
                </c:pt>
                <c:pt idx="1519">
                  <c:v>36</c:v>
                </c:pt>
                <c:pt idx="1520">
                  <c:v>36</c:v>
                </c:pt>
                <c:pt idx="1521">
                  <c:v>36.08333</c:v>
                </c:pt>
                <c:pt idx="1522">
                  <c:v>36.08333</c:v>
                </c:pt>
                <c:pt idx="1523">
                  <c:v>36</c:v>
                </c:pt>
                <c:pt idx="1524">
                  <c:v>36.08333</c:v>
                </c:pt>
                <c:pt idx="1525">
                  <c:v>36.08333</c:v>
                </c:pt>
                <c:pt idx="1526">
                  <c:v>36</c:v>
                </c:pt>
                <c:pt idx="1527">
                  <c:v>36</c:v>
                </c:pt>
                <c:pt idx="1528">
                  <c:v>36</c:v>
                </c:pt>
                <c:pt idx="1529">
                  <c:v>36</c:v>
                </c:pt>
                <c:pt idx="1530">
                  <c:v>36</c:v>
                </c:pt>
                <c:pt idx="1531">
                  <c:v>36.08333</c:v>
                </c:pt>
                <c:pt idx="1532">
                  <c:v>36</c:v>
                </c:pt>
                <c:pt idx="1533">
                  <c:v>36.08333</c:v>
                </c:pt>
                <c:pt idx="1534">
                  <c:v>36.08333</c:v>
                </c:pt>
                <c:pt idx="1535">
                  <c:v>36</c:v>
                </c:pt>
                <c:pt idx="1536">
                  <c:v>36.08333</c:v>
                </c:pt>
                <c:pt idx="1537">
                  <c:v>36.08333</c:v>
                </c:pt>
                <c:pt idx="1538">
                  <c:v>36</c:v>
                </c:pt>
                <c:pt idx="1539">
                  <c:v>36.08333</c:v>
                </c:pt>
                <c:pt idx="1540">
                  <c:v>36.08333</c:v>
                </c:pt>
                <c:pt idx="1541">
                  <c:v>36.08333</c:v>
                </c:pt>
                <c:pt idx="1542">
                  <c:v>36.08333</c:v>
                </c:pt>
                <c:pt idx="1543">
                  <c:v>36</c:v>
                </c:pt>
                <c:pt idx="1544">
                  <c:v>36</c:v>
                </c:pt>
                <c:pt idx="1545">
                  <c:v>36.08333</c:v>
                </c:pt>
                <c:pt idx="1546">
                  <c:v>36</c:v>
                </c:pt>
                <c:pt idx="1547">
                  <c:v>36</c:v>
                </c:pt>
                <c:pt idx="1548">
                  <c:v>36.08333</c:v>
                </c:pt>
                <c:pt idx="1549">
                  <c:v>36.08333</c:v>
                </c:pt>
                <c:pt idx="1550">
                  <c:v>36</c:v>
                </c:pt>
                <c:pt idx="1551">
                  <c:v>36.08333</c:v>
                </c:pt>
                <c:pt idx="1552">
                  <c:v>36</c:v>
                </c:pt>
                <c:pt idx="1553">
                  <c:v>36</c:v>
                </c:pt>
                <c:pt idx="1554">
                  <c:v>36.08333</c:v>
                </c:pt>
                <c:pt idx="1555">
                  <c:v>36</c:v>
                </c:pt>
                <c:pt idx="1556">
                  <c:v>36.08333</c:v>
                </c:pt>
                <c:pt idx="1557">
                  <c:v>36</c:v>
                </c:pt>
                <c:pt idx="1558">
                  <c:v>36</c:v>
                </c:pt>
                <c:pt idx="1559">
                  <c:v>36.08333</c:v>
                </c:pt>
                <c:pt idx="1560">
                  <c:v>36</c:v>
                </c:pt>
                <c:pt idx="1561">
                  <c:v>36</c:v>
                </c:pt>
                <c:pt idx="1562">
                  <c:v>36.08333</c:v>
                </c:pt>
                <c:pt idx="1563">
                  <c:v>36</c:v>
                </c:pt>
                <c:pt idx="1564">
                  <c:v>36</c:v>
                </c:pt>
                <c:pt idx="1565">
                  <c:v>36.08333</c:v>
                </c:pt>
                <c:pt idx="1566">
                  <c:v>36.08333</c:v>
                </c:pt>
                <c:pt idx="1567">
                  <c:v>36</c:v>
                </c:pt>
                <c:pt idx="1568">
                  <c:v>36.08333</c:v>
                </c:pt>
                <c:pt idx="1569">
                  <c:v>35.91666</c:v>
                </c:pt>
                <c:pt idx="1570">
                  <c:v>36</c:v>
                </c:pt>
                <c:pt idx="1571">
                  <c:v>36.08333</c:v>
                </c:pt>
                <c:pt idx="1572">
                  <c:v>35.91666</c:v>
                </c:pt>
                <c:pt idx="1573">
                  <c:v>36</c:v>
                </c:pt>
                <c:pt idx="1574">
                  <c:v>36.08333</c:v>
                </c:pt>
                <c:pt idx="1575">
                  <c:v>36</c:v>
                </c:pt>
                <c:pt idx="1576">
                  <c:v>36.08333</c:v>
                </c:pt>
                <c:pt idx="1577">
                  <c:v>36.08333</c:v>
                </c:pt>
                <c:pt idx="1578">
                  <c:v>36</c:v>
                </c:pt>
                <c:pt idx="1579">
                  <c:v>36.08333</c:v>
                </c:pt>
                <c:pt idx="1580">
                  <c:v>36</c:v>
                </c:pt>
                <c:pt idx="1581">
                  <c:v>36</c:v>
                </c:pt>
                <c:pt idx="1582">
                  <c:v>36.08333</c:v>
                </c:pt>
                <c:pt idx="1583">
                  <c:v>36</c:v>
                </c:pt>
                <c:pt idx="1584">
                  <c:v>36</c:v>
                </c:pt>
                <c:pt idx="1585">
                  <c:v>36.08333</c:v>
                </c:pt>
                <c:pt idx="1586">
                  <c:v>36</c:v>
                </c:pt>
                <c:pt idx="1587">
                  <c:v>36</c:v>
                </c:pt>
                <c:pt idx="1588">
                  <c:v>36.08333</c:v>
                </c:pt>
                <c:pt idx="1589">
                  <c:v>35.91666</c:v>
                </c:pt>
                <c:pt idx="1590">
                  <c:v>36</c:v>
                </c:pt>
                <c:pt idx="1591">
                  <c:v>36.08333</c:v>
                </c:pt>
                <c:pt idx="1592">
                  <c:v>36</c:v>
                </c:pt>
                <c:pt idx="1593">
                  <c:v>36.08333</c:v>
                </c:pt>
                <c:pt idx="1594">
                  <c:v>36</c:v>
                </c:pt>
                <c:pt idx="1595">
                  <c:v>36</c:v>
                </c:pt>
                <c:pt idx="1596">
                  <c:v>36.08333</c:v>
                </c:pt>
                <c:pt idx="1597">
                  <c:v>36</c:v>
                </c:pt>
                <c:pt idx="1598">
                  <c:v>36</c:v>
                </c:pt>
                <c:pt idx="1599">
                  <c:v>36.08333</c:v>
                </c:pt>
                <c:pt idx="1600">
                  <c:v>35.91666</c:v>
                </c:pt>
                <c:pt idx="1601">
                  <c:v>36</c:v>
                </c:pt>
                <c:pt idx="1602">
                  <c:v>36.08333</c:v>
                </c:pt>
                <c:pt idx="1603">
                  <c:v>36</c:v>
                </c:pt>
                <c:pt idx="1604">
                  <c:v>36.08333</c:v>
                </c:pt>
                <c:pt idx="1605">
                  <c:v>36</c:v>
                </c:pt>
                <c:pt idx="1606">
                  <c:v>36</c:v>
                </c:pt>
                <c:pt idx="1607">
                  <c:v>36.08333</c:v>
                </c:pt>
                <c:pt idx="1608">
                  <c:v>36</c:v>
                </c:pt>
                <c:pt idx="1609">
                  <c:v>36</c:v>
                </c:pt>
                <c:pt idx="1610">
                  <c:v>36.08333</c:v>
                </c:pt>
                <c:pt idx="1611">
                  <c:v>36</c:v>
                </c:pt>
                <c:pt idx="1612">
                  <c:v>36.08333</c:v>
                </c:pt>
                <c:pt idx="1613">
                  <c:v>36</c:v>
                </c:pt>
                <c:pt idx="1614">
                  <c:v>36</c:v>
                </c:pt>
                <c:pt idx="1615">
                  <c:v>36.08333</c:v>
                </c:pt>
                <c:pt idx="1616">
                  <c:v>36.08333</c:v>
                </c:pt>
                <c:pt idx="1617">
                  <c:v>36</c:v>
                </c:pt>
                <c:pt idx="1618">
                  <c:v>36.08333</c:v>
                </c:pt>
                <c:pt idx="1619">
                  <c:v>36</c:v>
                </c:pt>
                <c:pt idx="1620">
                  <c:v>36</c:v>
                </c:pt>
                <c:pt idx="1621">
                  <c:v>36.08333</c:v>
                </c:pt>
                <c:pt idx="1622">
                  <c:v>36</c:v>
                </c:pt>
                <c:pt idx="1623">
                  <c:v>36</c:v>
                </c:pt>
                <c:pt idx="1624">
                  <c:v>36</c:v>
                </c:pt>
                <c:pt idx="1625">
                  <c:v>36</c:v>
                </c:pt>
                <c:pt idx="1626">
                  <c:v>36.08333</c:v>
                </c:pt>
                <c:pt idx="1627">
                  <c:v>36</c:v>
                </c:pt>
                <c:pt idx="1628">
                  <c:v>36</c:v>
                </c:pt>
                <c:pt idx="1629">
                  <c:v>36.08333</c:v>
                </c:pt>
                <c:pt idx="1630">
                  <c:v>36</c:v>
                </c:pt>
                <c:pt idx="1631">
                  <c:v>36</c:v>
                </c:pt>
                <c:pt idx="1632">
                  <c:v>36.08333</c:v>
                </c:pt>
                <c:pt idx="1633">
                  <c:v>36</c:v>
                </c:pt>
                <c:pt idx="1634">
                  <c:v>36</c:v>
                </c:pt>
                <c:pt idx="1635">
                  <c:v>36.08333</c:v>
                </c:pt>
                <c:pt idx="1636">
                  <c:v>36.08333</c:v>
                </c:pt>
                <c:pt idx="1637">
                  <c:v>36</c:v>
                </c:pt>
                <c:pt idx="1638">
                  <c:v>36</c:v>
                </c:pt>
                <c:pt idx="1639">
                  <c:v>36</c:v>
                </c:pt>
                <c:pt idx="1640">
                  <c:v>36</c:v>
                </c:pt>
                <c:pt idx="1641">
                  <c:v>36</c:v>
                </c:pt>
                <c:pt idx="1642">
                  <c:v>36</c:v>
                </c:pt>
                <c:pt idx="1643">
                  <c:v>36</c:v>
                </c:pt>
                <c:pt idx="1644">
                  <c:v>36</c:v>
                </c:pt>
                <c:pt idx="1645">
                  <c:v>36.08333</c:v>
                </c:pt>
                <c:pt idx="1646">
                  <c:v>36.08333</c:v>
                </c:pt>
                <c:pt idx="1647">
                  <c:v>36</c:v>
                </c:pt>
                <c:pt idx="1648">
                  <c:v>36.08333</c:v>
                </c:pt>
                <c:pt idx="1649">
                  <c:v>36</c:v>
                </c:pt>
                <c:pt idx="1650">
                  <c:v>35.91666</c:v>
                </c:pt>
                <c:pt idx="1651">
                  <c:v>36.08333</c:v>
                </c:pt>
                <c:pt idx="1652">
                  <c:v>36</c:v>
                </c:pt>
                <c:pt idx="1653">
                  <c:v>35.91666</c:v>
                </c:pt>
                <c:pt idx="1654">
                  <c:v>36</c:v>
                </c:pt>
                <c:pt idx="1655">
                  <c:v>36</c:v>
                </c:pt>
                <c:pt idx="1656">
                  <c:v>36</c:v>
                </c:pt>
                <c:pt idx="1657">
                  <c:v>36</c:v>
                </c:pt>
                <c:pt idx="1658">
                  <c:v>36</c:v>
                </c:pt>
                <c:pt idx="1659">
                  <c:v>35.91666</c:v>
                </c:pt>
                <c:pt idx="1660">
                  <c:v>36.08333</c:v>
                </c:pt>
                <c:pt idx="1661">
                  <c:v>36.08333</c:v>
                </c:pt>
                <c:pt idx="1662">
                  <c:v>36</c:v>
                </c:pt>
                <c:pt idx="1663">
                  <c:v>36.08333</c:v>
                </c:pt>
                <c:pt idx="1664">
                  <c:v>36</c:v>
                </c:pt>
                <c:pt idx="1665">
                  <c:v>35.91666</c:v>
                </c:pt>
                <c:pt idx="1666">
                  <c:v>36</c:v>
                </c:pt>
                <c:pt idx="1667">
                  <c:v>36</c:v>
                </c:pt>
                <c:pt idx="1668">
                  <c:v>36</c:v>
                </c:pt>
                <c:pt idx="1669">
                  <c:v>36</c:v>
                </c:pt>
                <c:pt idx="1670">
                  <c:v>36.08333</c:v>
                </c:pt>
                <c:pt idx="1671">
                  <c:v>36</c:v>
                </c:pt>
                <c:pt idx="1672">
                  <c:v>36</c:v>
                </c:pt>
                <c:pt idx="1673">
                  <c:v>36</c:v>
                </c:pt>
                <c:pt idx="1674">
                  <c:v>36</c:v>
                </c:pt>
                <c:pt idx="1675">
                  <c:v>36</c:v>
                </c:pt>
                <c:pt idx="1676">
                  <c:v>36</c:v>
                </c:pt>
                <c:pt idx="1677">
                  <c:v>36.08333</c:v>
                </c:pt>
                <c:pt idx="1678">
                  <c:v>36</c:v>
                </c:pt>
                <c:pt idx="1679">
                  <c:v>36</c:v>
                </c:pt>
                <c:pt idx="1680">
                  <c:v>36.08333</c:v>
                </c:pt>
                <c:pt idx="1681">
                  <c:v>36.08333</c:v>
                </c:pt>
                <c:pt idx="1682">
                  <c:v>36</c:v>
                </c:pt>
                <c:pt idx="1683">
                  <c:v>36.08333</c:v>
                </c:pt>
                <c:pt idx="1684">
                  <c:v>36</c:v>
                </c:pt>
                <c:pt idx="1685">
                  <c:v>36</c:v>
                </c:pt>
                <c:pt idx="1686">
                  <c:v>36</c:v>
                </c:pt>
                <c:pt idx="1687">
                  <c:v>36</c:v>
                </c:pt>
                <c:pt idx="1688">
                  <c:v>35.91666</c:v>
                </c:pt>
                <c:pt idx="1689">
                  <c:v>36</c:v>
                </c:pt>
                <c:pt idx="1690">
                  <c:v>36.08333</c:v>
                </c:pt>
                <c:pt idx="1691">
                  <c:v>35.91666</c:v>
                </c:pt>
                <c:pt idx="1692">
                  <c:v>36</c:v>
                </c:pt>
                <c:pt idx="1693">
                  <c:v>36.08333</c:v>
                </c:pt>
                <c:pt idx="1694">
                  <c:v>36</c:v>
                </c:pt>
                <c:pt idx="1695">
                  <c:v>36</c:v>
                </c:pt>
                <c:pt idx="1696">
                  <c:v>36.08333</c:v>
                </c:pt>
                <c:pt idx="1697">
                  <c:v>36</c:v>
                </c:pt>
                <c:pt idx="1698">
                  <c:v>36</c:v>
                </c:pt>
                <c:pt idx="1699">
                  <c:v>36</c:v>
                </c:pt>
                <c:pt idx="1700">
                  <c:v>36</c:v>
                </c:pt>
                <c:pt idx="1701">
                  <c:v>36</c:v>
                </c:pt>
                <c:pt idx="1702">
                  <c:v>36.08333</c:v>
                </c:pt>
                <c:pt idx="1703">
                  <c:v>36</c:v>
                </c:pt>
                <c:pt idx="1704">
                  <c:v>36</c:v>
                </c:pt>
                <c:pt idx="1705">
                  <c:v>36.08333</c:v>
                </c:pt>
                <c:pt idx="1706">
                  <c:v>36</c:v>
                </c:pt>
                <c:pt idx="1707">
                  <c:v>36</c:v>
                </c:pt>
                <c:pt idx="1708">
                  <c:v>36.08333</c:v>
                </c:pt>
                <c:pt idx="1709">
                  <c:v>36</c:v>
                </c:pt>
                <c:pt idx="1710">
                  <c:v>36</c:v>
                </c:pt>
                <c:pt idx="1711">
                  <c:v>36</c:v>
                </c:pt>
                <c:pt idx="1712">
                  <c:v>35.91666</c:v>
                </c:pt>
                <c:pt idx="1713">
                  <c:v>36</c:v>
                </c:pt>
                <c:pt idx="1714">
                  <c:v>36</c:v>
                </c:pt>
                <c:pt idx="1715">
                  <c:v>36</c:v>
                </c:pt>
                <c:pt idx="1716">
                  <c:v>36.08333</c:v>
                </c:pt>
                <c:pt idx="1717">
                  <c:v>36</c:v>
                </c:pt>
                <c:pt idx="1718">
                  <c:v>36</c:v>
                </c:pt>
                <c:pt idx="1719">
                  <c:v>36.08333</c:v>
                </c:pt>
                <c:pt idx="1720">
                  <c:v>36.08333</c:v>
                </c:pt>
                <c:pt idx="1721">
                  <c:v>35.91666</c:v>
                </c:pt>
                <c:pt idx="1722">
                  <c:v>36.08333</c:v>
                </c:pt>
                <c:pt idx="1723">
                  <c:v>36</c:v>
                </c:pt>
                <c:pt idx="1724">
                  <c:v>36</c:v>
                </c:pt>
                <c:pt idx="1725">
                  <c:v>36.08333</c:v>
                </c:pt>
                <c:pt idx="1726">
                  <c:v>36</c:v>
                </c:pt>
                <c:pt idx="1727">
                  <c:v>35.91666</c:v>
                </c:pt>
                <c:pt idx="1728">
                  <c:v>36</c:v>
                </c:pt>
                <c:pt idx="1729">
                  <c:v>36</c:v>
                </c:pt>
                <c:pt idx="1730">
                  <c:v>35.91666</c:v>
                </c:pt>
                <c:pt idx="1731">
                  <c:v>36</c:v>
                </c:pt>
                <c:pt idx="1732">
                  <c:v>36</c:v>
                </c:pt>
                <c:pt idx="1733">
                  <c:v>35.91666</c:v>
                </c:pt>
                <c:pt idx="1734">
                  <c:v>36.08333</c:v>
                </c:pt>
                <c:pt idx="1735">
                  <c:v>36</c:v>
                </c:pt>
                <c:pt idx="1736">
                  <c:v>36</c:v>
                </c:pt>
                <c:pt idx="1737">
                  <c:v>36.08333</c:v>
                </c:pt>
                <c:pt idx="1738">
                  <c:v>36</c:v>
                </c:pt>
                <c:pt idx="1739">
                  <c:v>36</c:v>
                </c:pt>
                <c:pt idx="1740">
                  <c:v>36.08333</c:v>
                </c:pt>
                <c:pt idx="1741">
                  <c:v>36</c:v>
                </c:pt>
                <c:pt idx="1742">
                  <c:v>35.91666</c:v>
                </c:pt>
                <c:pt idx="1743">
                  <c:v>36</c:v>
                </c:pt>
                <c:pt idx="1744">
                  <c:v>36.08333</c:v>
                </c:pt>
                <c:pt idx="1745">
                  <c:v>35.91666</c:v>
                </c:pt>
                <c:pt idx="1746">
                  <c:v>36.08333</c:v>
                </c:pt>
                <c:pt idx="1747">
                  <c:v>36</c:v>
                </c:pt>
                <c:pt idx="1748">
                  <c:v>35.91666</c:v>
                </c:pt>
                <c:pt idx="1749">
                  <c:v>36</c:v>
                </c:pt>
                <c:pt idx="1750">
                  <c:v>36.08333</c:v>
                </c:pt>
                <c:pt idx="1751">
                  <c:v>35.91666</c:v>
                </c:pt>
                <c:pt idx="1752">
                  <c:v>36</c:v>
                </c:pt>
                <c:pt idx="1753">
                  <c:v>36</c:v>
                </c:pt>
                <c:pt idx="1754">
                  <c:v>36</c:v>
                </c:pt>
                <c:pt idx="1755">
                  <c:v>36</c:v>
                </c:pt>
                <c:pt idx="1756">
                  <c:v>36</c:v>
                </c:pt>
                <c:pt idx="1757">
                  <c:v>36</c:v>
                </c:pt>
                <c:pt idx="1758">
                  <c:v>36</c:v>
                </c:pt>
                <c:pt idx="1759">
                  <c:v>36</c:v>
                </c:pt>
                <c:pt idx="1760">
                  <c:v>36</c:v>
                </c:pt>
                <c:pt idx="1761">
                  <c:v>36</c:v>
                </c:pt>
                <c:pt idx="1762">
                  <c:v>35.91666</c:v>
                </c:pt>
                <c:pt idx="1763">
                  <c:v>36</c:v>
                </c:pt>
                <c:pt idx="1764">
                  <c:v>36</c:v>
                </c:pt>
                <c:pt idx="1765">
                  <c:v>35.91666</c:v>
                </c:pt>
                <c:pt idx="1766">
                  <c:v>36</c:v>
                </c:pt>
                <c:pt idx="1767">
                  <c:v>35.91666</c:v>
                </c:pt>
                <c:pt idx="1768">
                  <c:v>35.91666</c:v>
                </c:pt>
                <c:pt idx="1769">
                  <c:v>36</c:v>
                </c:pt>
                <c:pt idx="1770">
                  <c:v>35.91666</c:v>
                </c:pt>
                <c:pt idx="1771">
                  <c:v>36</c:v>
                </c:pt>
                <c:pt idx="1772">
                  <c:v>36.08333</c:v>
                </c:pt>
                <c:pt idx="1773">
                  <c:v>35.91666</c:v>
                </c:pt>
                <c:pt idx="1774">
                  <c:v>36</c:v>
                </c:pt>
                <c:pt idx="1775">
                  <c:v>36.08333</c:v>
                </c:pt>
                <c:pt idx="1776">
                  <c:v>36</c:v>
                </c:pt>
                <c:pt idx="1777">
                  <c:v>35.91666</c:v>
                </c:pt>
                <c:pt idx="1778">
                  <c:v>36</c:v>
                </c:pt>
                <c:pt idx="1779">
                  <c:v>36</c:v>
                </c:pt>
                <c:pt idx="1780">
                  <c:v>36</c:v>
                </c:pt>
                <c:pt idx="1781">
                  <c:v>35.91666</c:v>
                </c:pt>
                <c:pt idx="1782">
                  <c:v>36</c:v>
                </c:pt>
                <c:pt idx="1783">
                  <c:v>36</c:v>
                </c:pt>
                <c:pt idx="1784">
                  <c:v>36</c:v>
                </c:pt>
                <c:pt idx="1785">
                  <c:v>35.91666</c:v>
                </c:pt>
                <c:pt idx="1786">
                  <c:v>36</c:v>
                </c:pt>
                <c:pt idx="1787">
                  <c:v>36</c:v>
                </c:pt>
                <c:pt idx="1788">
                  <c:v>36</c:v>
                </c:pt>
                <c:pt idx="1789">
                  <c:v>36</c:v>
                </c:pt>
                <c:pt idx="1790">
                  <c:v>36</c:v>
                </c:pt>
                <c:pt idx="1791">
                  <c:v>35.91666</c:v>
                </c:pt>
                <c:pt idx="1792">
                  <c:v>35.91666</c:v>
                </c:pt>
                <c:pt idx="1793">
                  <c:v>36.08333</c:v>
                </c:pt>
                <c:pt idx="1794">
                  <c:v>35.91666</c:v>
                </c:pt>
                <c:pt idx="1795">
                  <c:v>35.91666</c:v>
                </c:pt>
                <c:pt idx="1796">
                  <c:v>36.08333</c:v>
                </c:pt>
                <c:pt idx="1797">
                  <c:v>36</c:v>
                </c:pt>
                <c:pt idx="1798">
                  <c:v>36</c:v>
                </c:pt>
                <c:pt idx="1799">
                  <c:v>36</c:v>
                </c:pt>
                <c:pt idx="1800">
                  <c:v>36</c:v>
                </c:pt>
                <c:pt idx="1801">
                  <c:v>36</c:v>
                </c:pt>
                <c:pt idx="1802">
                  <c:v>35.91666</c:v>
                </c:pt>
                <c:pt idx="1803">
                  <c:v>35.91666</c:v>
                </c:pt>
                <c:pt idx="1804">
                  <c:v>36</c:v>
                </c:pt>
                <c:pt idx="1805">
                  <c:v>36</c:v>
                </c:pt>
                <c:pt idx="1806">
                  <c:v>35.91666</c:v>
                </c:pt>
                <c:pt idx="1807">
                  <c:v>36</c:v>
                </c:pt>
                <c:pt idx="1808">
                  <c:v>36</c:v>
                </c:pt>
                <c:pt idx="1809">
                  <c:v>36</c:v>
                </c:pt>
                <c:pt idx="1810">
                  <c:v>36</c:v>
                </c:pt>
                <c:pt idx="1811">
                  <c:v>35.91666</c:v>
                </c:pt>
                <c:pt idx="1812">
                  <c:v>36.08333</c:v>
                </c:pt>
                <c:pt idx="1813">
                  <c:v>35.91666</c:v>
                </c:pt>
                <c:pt idx="1814">
                  <c:v>36</c:v>
                </c:pt>
                <c:pt idx="1815">
                  <c:v>36</c:v>
                </c:pt>
                <c:pt idx="1816">
                  <c:v>35.91666</c:v>
                </c:pt>
                <c:pt idx="1817">
                  <c:v>36</c:v>
                </c:pt>
                <c:pt idx="1818">
                  <c:v>36</c:v>
                </c:pt>
                <c:pt idx="1819">
                  <c:v>35.91666</c:v>
                </c:pt>
                <c:pt idx="1820">
                  <c:v>36</c:v>
                </c:pt>
                <c:pt idx="1821">
                  <c:v>36</c:v>
                </c:pt>
                <c:pt idx="1822">
                  <c:v>35.91666</c:v>
                </c:pt>
                <c:pt idx="1823">
                  <c:v>36</c:v>
                </c:pt>
                <c:pt idx="1824">
                  <c:v>35.91666</c:v>
                </c:pt>
                <c:pt idx="1825">
                  <c:v>36</c:v>
                </c:pt>
                <c:pt idx="1826">
                  <c:v>36</c:v>
                </c:pt>
                <c:pt idx="1827">
                  <c:v>36</c:v>
                </c:pt>
                <c:pt idx="1828">
                  <c:v>36</c:v>
                </c:pt>
                <c:pt idx="1829">
                  <c:v>35.91666</c:v>
                </c:pt>
                <c:pt idx="1830">
                  <c:v>36</c:v>
                </c:pt>
                <c:pt idx="1831">
                  <c:v>36</c:v>
                </c:pt>
                <c:pt idx="1832">
                  <c:v>35.91666</c:v>
                </c:pt>
                <c:pt idx="1833">
                  <c:v>36</c:v>
                </c:pt>
                <c:pt idx="1834">
                  <c:v>36</c:v>
                </c:pt>
                <c:pt idx="1835">
                  <c:v>35.91666</c:v>
                </c:pt>
                <c:pt idx="1836">
                  <c:v>36</c:v>
                </c:pt>
                <c:pt idx="1837">
                  <c:v>36</c:v>
                </c:pt>
                <c:pt idx="1838">
                  <c:v>35.91666</c:v>
                </c:pt>
                <c:pt idx="1839">
                  <c:v>36</c:v>
                </c:pt>
                <c:pt idx="1840">
                  <c:v>36</c:v>
                </c:pt>
                <c:pt idx="1841">
                  <c:v>36</c:v>
                </c:pt>
                <c:pt idx="1842">
                  <c:v>36</c:v>
                </c:pt>
                <c:pt idx="1843">
                  <c:v>35.91666</c:v>
                </c:pt>
                <c:pt idx="1844">
                  <c:v>36</c:v>
                </c:pt>
                <c:pt idx="1845">
                  <c:v>35.91666</c:v>
                </c:pt>
                <c:pt idx="1846">
                  <c:v>36</c:v>
                </c:pt>
                <c:pt idx="1847">
                  <c:v>36</c:v>
                </c:pt>
                <c:pt idx="1848">
                  <c:v>35.91666</c:v>
                </c:pt>
                <c:pt idx="1849">
                  <c:v>36</c:v>
                </c:pt>
                <c:pt idx="1850">
                  <c:v>36</c:v>
                </c:pt>
                <c:pt idx="1851">
                  <c:v>36</c:v>
                </c:pt>
                <c:pt idx="1852">
                  <c:v>36</c:v>
                </c:pt>
                <c:pt idx="1853">
                  <c:v>35.91666</c:v>
                </c:pt>
                <c:pt idx="1854">
                  <c:v>36</c:v>
                </c:pt>
                <c:pt idx="1855">
                  <c:v>36</c:v>
                </c:pt>
                <c:pt idx="1856">
                  <c:v>36</c:v>
                </c:pt>
                <c:pt idx="1857">
                  <c:v>36</c:v>
                </c:pt>
                <c:pt idx="1858">
                  <c:v>35.91666</c:v>
                </c:pt>
                <c:pt idx="1859">
                  <c:v>36</c:v>
                </c:pt>
                <c:pt idx="1860">
                  <c:v>36</c:v>
                </c:pt>
                <c:pt idx="1861">
                  <c:v>36</c:v>
                </c:pt>
                <c:pt idx="1862">
                  <c:v>36</c:v>
                </c:pt>
                <c:pt idx="1863">
                  <c:v>35.91666</c:v>
                </c:pt>
                <c:pt idx="1864">
                  <c:v>36</c:v>
                </c:pt>
                <c:pt idx="1865">
                  <c:v>36</c:v>
                </c:pt>
                <c:pt idx="1866">
                  <c:v>36</c:v>
                </c:pt>
                <c:pt idx="1867">
                  <c:v>36</c:v>
                </c:pt>
                <c:pt idx="1868">
                  <c:v>35.91666</c:v>
                </c:pt>
                <c:pt idx="1869">
                  <c:v>36</c:v>
                </c:pt>
                <c:pt idx="1870">
                  <c:v>36</c:v>
                </c:pt>
                <c:pt idx="1871">
                  <c:v>35.91666</c:v>
                </c:pt>
                <c:pt idx="1872">
                  <c:v>36</c:v>
                </c:pt>
                <c:pt idx="1873">
                  <c:v>35.91666</c:v>
                </c:pt>
                <c:pt idx="1874">
                  <c:v>36</c:v>
                </c:pt>
                <c:pt idx="1875">
                  <c:v>35.91666</c:v>
                </c:pt>
                <c:pt idx="1876">
                  <c:v>36</c:v>
                </c:pt>
                <c:pt idx="1877">
                  <c:v>36</c:v>
                </c:pt>
                <c:pt idx="1878">
                  <c:v>35.91666</c:v>
                </c:pt>
                <c:pt idx="1879">
                  <c:v>36</c:v>
                </c:pt>
                <c:pt idx="1880">
                  <c:v>36</c:v>
                </c:pt>
                <c:pt idx="1881">
                  <c:v>36</c:v>
                </c:pt>
                <c:pt idx="1882">
                  <c:v>36</c:v>
                </c:pt>
                <c:pt idx="1883">
                  <c:v>35.91666</c:v>
                </c:pt>
                <c:pt idx="1884">
                  <c:v>36</c:v>
                </c:pt>
                <c:pt idx="1885">
                  <c:v>35.91666</c:v>
                </c:pt>
                <c:pt idx="1886">
                  <c:v>35.91666</c:v>
                </c:pt>
                <c:pt idx="1887">
                  <c:v>36</c:v>
                </c:pt>
                <c:pt idx="1888">
                  <c:v>35.91666</c:v>
                </c:pt>
                <c:pt idx="1889">
                  <c:v>36</c:v>
                </c:pt>
                <c:pt idx="1890">
                  <c:v>35.91666</c:v>
                </c:pt>
                <c:pt idx="1891">
                  <c:v>36</c:v>
                </c:pt>
                <c:pt idx="1892">
                  <c:v>35.91666</c:v>
                </c:pt>
                <c:pt idx="1893">
                  <c:v>36</c:v>
                </c:pt>
                <c:pt idx="1894">
                  <c:v>36</c:v>
                </c:pt>
                <c:pt idx="1895">
                  <c:v>35.91666</c:v>
                </c:pt>
                <c:pt idx="1896">
                  <c:v>36</c:v>
                </c:pt>
                <c:pt idx="1897">
                  <c:v>35.91666</c:v>
                </c:pt>
                <c:pt idx="1898">
                  <c:v>36</c:v>
                </c:pt>
                <c:pt idx="1899">
                  <c:v>35.91666</c:v>
                </c:pt>
                <c:pt idx="1900">
                  <c:v>36</c:v>
                </c:pt>
                <c:pt idx="1901">
                  <c:v>35.91666</c:v>
                </c:pt>
                <c:pt idx="1902">
                  <c:v>36</c:v>
                </c:pt>
                <c:pt idx="1903">
                  <c:v>35.91666</c:v>
                </c:pt>
                <c:pt idx="1904">
                  <c:v>36</c:v>
                </c:pt>
                <c:pt idx="1905">
                  <c:v>35.91666</c:v>
                </c:pt>
                <c:pt idx="1906">
                  <c:v>35.91666</c:v>
                </c:pt>
                <c:pt idx="1907">
                  <c:v>35.91666</c:v>
                </c:pt>
                <c:pt idx="1908">
                  <c:v>35.91666</c:v>
                </c:pt>
                <c:pt idx="1909">
                  <c:v>35.91666</c:v>
                </c:pt>
                <c:pt idx="1910">
                  <c:v>36</c:v>
                </c:pt>
                <c:pt idx="1911">
                  <c:v>35.91666</c:v>
                </c:pt>
                <c:pt idx="1912">
                  <c:v>35.91666</c:v>
                </c:pt>
                <c:pt idx="1913">
                  <c:v>36</c:v>
                </c:pt>
                <c:pt idx="1914">
                  <c:v>35.91666</c:v>
                </c:pt>
                <c:pt idx="1915">
                  <c:v>36</c:v>
                </c:pt>
                <c:pt idx="1916">
                  <c:v>35.91666</c:v>
                </c:pt>
                <c:pt idx="1917">
                  <c:v>35.91666</c:v>
                </c:pt>
                <c:pt idx="1918">
                  <c:v>35.91666</c:v>
                </c:pt>
                <c:pt idx="1919">
                  <c:v>36</c:v>
                </c:pt>
                <c:pt idx="1920">
                  <c:v>35.91666</c:v>
                </c:pt>
                <c:pt idx="1921">
                  <c:v>35.91666</c:v>
                </c:pt>
                <c:pt idx="1922">
                  <c:v>35.91666</c:v>
                </c:pt>
                <c:pt idx="1923">
                  <c:v>36</c:v>
                </c:pt>
                <c:pt idx="1924">
                  <c:v>35.91666</c:v>
                </c:pt>
                <c:pt idx="1925">
                  <c:v>35.91666</c:v>
                </c:pt>
                <c:pt idx="1926">
                  <c:v>35.91666</c:v>
                </c:pt>
                <c:pt idx="1927">
                  <c:v>36</c:v>
                </c:pt>
                <c:pt idx="1928">
                  <c:v>35.91666</c:v>
                </c:pt>
                <c:pt idx="1929">
                  <c:v>36</c:v>
                </c:pt>
                <c:pt idx="1930">
                  <c:v>35.91666</c:v>
                </c:pt>
                <c:pt idx="1931">
                  <c:v>36</c:v>
                </c:pt>
                <c:pt idx="1932">
                  <c:v>35.91666</c:v>
                </c:pt>
                <c:pt idx="1933">
                  <c:v>36</c:v>
                </c:pt>
                <c:pt idx="1934">
                  <c:v>35.91666</c:v>
                </c:pt>
                <c:pt idx="1935">
                  <c:v>36</c:v>
                </c:pt>
                <c:pt idx="1936">
                  <c:v>35.91666</c:v>
                </c:pt>
                <c:pt idx="1937">
                  <c:v>35.91666</c:v>
                </c:pt>
                <c:pt idx="1938">
                  <c:v>35.91666</c:v>
                </c:pt>
                <c:pt idx="1939">
                  <c:v>35.91666</c:v>
                </c:pt>
                <c:pt idx="1940">
                  <c:v>36</c:v>
                </c:pt>
                <c:pt idx="1941">
                  <c:v>35.91666</c:v>
                </c:pt>
                <c:pt idx="1942">
                  <c:v>36</c:v>
                </c:pt>
                <c:pt idx="1943">
                  <c:v>36</c:v>
                </c:pt>
                <c:pt idx="1944">
                  <c:v>35.91666</c:v>
                </c:pt>
                <c:pt idx="1945">
                  <c:v>35.91666</c:v>
                </c:pt>
                <c:pt idx="1946">
                  <c:v>35.91666</c:v>
                </c:pt>
                <c:pt idx="1947">
                  <c:v>35.91666</c:v>
                </c:pt>
                <c:pt idx="1948">
                  <c:v>36</c:v>
                </c:pt>
                <c:pt idx="1949">
                  <c:v>35.91666</c:v>
                </c:pt>
                <c:pt idx="1950">
                  <c:v>36</c:v>
                </c:pt>
                <c:pt idx="1951">
                  <c:v>35.91666</c:v>
                </c:pt>
                <c:pt idx="1952">
                  <c:v>36</c:v>
                </c:pt>
                <c:pt idx="1953">
                  <c:v>35.91666</c:v>
                </c:pt>
                <c:pt idx="1954">
                  <c:v>36</c:v>
                </c:pt>
                <c:pt idx="1955">
                  <c:v>35.91666</c:v>
                </c:pt>
                <c:pt idx="1956">
                  <c:v>35.91666</c:v>
                </c:pt>
                <c:pt idx="1957">
                  <c:v>35.91666</c:v>
                </c:pt>
                <c:pt idx="1958">
                  <c:v>35.91666</c:v>
                </c:pt>
                <c:pt idx="1959">
                  <c:v>35.91666</c:v>
                </c:pt>
                <c:pt idx="1960">
                  <c:v>36</c:v>
                </c:pt>
                <c:pt idx="1961">
                  <c:v>35.91666</c:v>
                </c:pt>
                <c:pt idx="1962">
                  <c:v>36</c:v>
                </c:pt>
                <c:pt idx="1963">
                  <c:v>35.91666</c:v>
                </c:pt>
                <c:pt idx="1964">
                  <c:v>36</c:v>
                </c:pt>
                <c:pt idx="1965">
                  <c:v>35.91666</c:v>
                </c:pt>
                <c:pt idx="1966">
                  <c:v>36</c:v>
                </c:pt>
                <c:pt idx="1967">
                  <c:v>35.91666</c:v>
                </c:pt>
                <c:pt idx="1968">
                  <c:v>36</c:v>
                </c:pt>
                <c:pt idx="1969">
                  <c:v>35.91666</c:v>
                </c:pt>
                <c:pt idx="1970">
                  <c:v>35.91666</c:v>
                </c:pt>
                <c:pt idx="1971">
                  <c:v>35.91666</c:v>
                </c:pt>
                <c:pt idx="1972">
                  <c:v>36</c:v>
                </c:pt>
                <c:pt idx="1973">
                  <c:v>36</c:v>
                </c:pt>
                <c:pt idx="1974">
                  <c:v>36</c:v>
                </c:pt>
                <c:pt idx="1975">
                  <c:v>35.91666</c:v>
                </c:pt>
                <c:pt idx="1976">
                  <c:v>36</c:v>
                </c:pt>
                <c:pt idx="1977">
                  <c:v>36</c:v>
                </c:pt>
                <c:pt idx="1978">
                  <c:v>36</c:v>
                </c:pt>
                <c:pt idx="1979">
                  <c:v>35.91666</c:v>
                </c:pt>
                <c:pt idx="1980">
                  <c:v>36</c:v>
                </c:pt>
                <c:pt idx="1981">
                  <c:v>36</c:v>
                </c:pt>
                <c:pt idx="1982">
                  <c:v>36</c:v>
                </c:pt>
                <c:pt idx="1983">
                  <c:v>36</c:v>
                </c:pt>
                <c:pt idx="1984">
                  <c:v>36</c:v>
                </c:pt>
                <c:pt idx="1985">
                  <c:v>35.91666</c:v>
                </c:pt>
                <c:pt idx="1986">
                  <c:v>35.91666</c:v>
                </c:pt>
                <c:pt idx="1987">
                  <c:v>36.08333</c:v>
                </c:pt>
                <c:pt idx="1988">
                  <c:v>35.91666</c:v>
                </c:pt>
                <c:pt idx="1989">
                  <c:v>35.91666</c:v>
                </c:pt>
                <c:pt idx="1990">
                  <c:v>36.08333</c:v>
                </c:pt>
                <c:pt idx="1991">
                  <c:v>36</c:v>
                </c:pt>
                <c:pt idx="1992">
                  <c:v>36</c:v>
                </c:pt>
                <c:pt idx="1993">
                  <c:v>36</c:v>
                </c:pt>
                <c:pt idx="1994">
                  <c:v>36</c:v>
                </c:pt>
                <c:pt idx="1995">
                  <c:v>36</c:v>
                </c:pt>
                <c:pt idx="1996">
                  <c:v>35.91666</c:v>
                </c:pt>
                <c:pt idx="1997">
                  <c:v>35.91666</c:v>
                </c:pt>
                <c:pt idx="1998">
                  <c:v>36</c:v>
                </c:pt>
                <c:pt idx="1999">
                  <c:v>36</c:v>
                </c:pt>
                <c:pt idx="2000">
                  <c:v>35.91666</c:v>
                </c:pt>
                <c:pt idx="2001">
                  <c:v>36</c:v>
                </c:pt>
                <c:pt idx="2002">
                  <c:v>36</c:v>
                </c:pt>
                <c:pt idx="2003">
                  <c:v>36</c:v>
                </c:pt>
                <c:pt idx="2004">
                  <c:v>36</c:v>
                </c:pt>
                <c:pt idx="2005">
                  <c:v>35.91666</c:v>
                </c:pt>
                <c:pt idx="2006">
                  <c:v>36.08333</c:v>
                </c:pt>
                <c:pt idx="2007">
                  <c:v>35.91666</c:v>
                </c:pt>
                <c:pt idx="2008">
                  <c:v>36</c:v>
                </c:pt>
                <c:pt idx="2009">
                  <c:v>36</c:v>
                </c:pt>
                <c:pt idx="2010">
                  <c:v>35.91666</c:v>
                </c:pt>
                <c:pt idx="2011">
                  <c:v>36</c:v>
                </c:pt>
                <c:pt idx="2012">
                  <c:v>36</c:v>
                </c:pt>
                <c:pt idx="2013">
                  <c:v>35.91666</c:v>
                </c:pt>
                <c:pt idx="2014">
                  <c:v>36</c:v>
                </c:pt>
                <c:pt idx="2015">
                  <c:v>36</c:v>
                </c:pt>
                <c:pt idx="2016">
                  <c:v>35.91666</c:v>
                </c:pt>
                <c:pt idx="2017">
                  <c:v>36</c:v>
                </c:pt>
                <c:pt idx="2018">
                  <c:v>35.91666</c:v>
                </c:pt>
                <c:pt idx="2019">
                  <c:v>36</c:v>
                </c:pt>
                <c:pt idx="2020">
                  <c:v>36</c:v>
                </c:pt>
                <c:pt idx="2021">
                  <c:v>36</c:v>
                </c:pt>
                <c:pt idx="2022">
                  <c:v>36</c:v>
                </c:pt>
                <c:pt idx="2023">
                  <c:v>35.91666</c:v>
                </c:pt>
                <c:pt idx="2024">
                  <c:v>36</c:v>
                </c:pt>
                <c:pt idx="2025">
                  <c:v>36</c:v>
                </c:pt>
                <c:pt idx="2026">
                  <c:v>35.91666</c:v>
                </c:pt>
                <c:pt idx="2027">
                  <c:v>36</c:v>
                </c:pt>
                <c:pt idx="2028">
                  <c:v>36</c:v>
                </c:pt>
                <c:pt idx="2029">
                  <c:v>35.91666</c:v>
                </c:pt>
                <c:pt idx="2030">
                  <c:v>36</c:v>
                </c:pt>
                <c:pt idx="2031">
                  <c:v>36</c:v>
                </c:pt>
                <c:pt idx="2032">
                  <c:v>35.91666</c:v>
                </c:pt>
                <c:pt idx="2033">
                  <c:v>36</c:v>
                </c:pt>
                <c:pt idx="2034">
                  <c:v>36</c:v>
                </c:pt>
                <c:pt idx="2035">
                  <c:v>36</c:v>
                </c:pt>
                <c:pt idx="2036">
                  <c:v>36</c:v>
                </c:pt>
                <c:pt idx="2037">
                  <c:v>35.91666</c:v>
                </c:pt>
                <c:pt idx="2038">
                  <c:v>36</c:v>
                </c:pt>
                <c:pt idx="2039">
                  <c:v>35.91666</c:v>
                </c:pt>
                <c:pt idx="2040">
                  <c:v>36</c:v>
                </c:pt>
                <c:pt idx="2041">
                  <c:v>36</c:v>
                </c:pt>
                <c:pt idx="2042">
                  <c:v>35.91666</c:v>
                </c:pt>
                <c:pt idx="2043">
                  <c:v>36</c:v>
                </c:pt>
                <c:pt idx="2044">
                  <c:v>36</c:v>
                </c:pt>
                <c:pt idx="2045">
                  <c:v>36</c:v>
                </c:pt>
                <c:pt idx="2046">
                  <c:v>36</c:v>
                </c:pt>
                <c:pt idx="2047">
                  <c:v>35.91666</c:v>
                </c:pt>
                <c:pt idx="2048">
                  <c:v>36</c:v>
                </c:pt>
                <c:pt idx="2049">
                  <c:v>36</c:v>
                </c:pt>
                <c:pt idx="2050">
                  <c:v>36</c:v>
                </c:pt>
                <c:pt idx="2051">
                  <c:v>36</c:v>
                </c:pt>
                <c:pt idx="2052">
                  <c:v>35.91666</c:v>
                </c:pt>
                <c:pt idx="2053">
                  <c:v>36</c:v>
                </c:pt>
                <c:pt idx="2054">
                  <c:v>36</c:v>
                </c:pt>
                <c:pt idx="2055">
                  <c:v>36</c:v>
                </c:pt>
                <c:pt idx="2056">
                  <c:v>36</c:v>
                </c:pt>
                <c:pt idx="2057">
                  <c:v>35.91666</c:v>
                </c:pt>
                <c:pt idx="2058">
                  <c:v>36</c:v>
                </c:pt>
                <c:pt idx="2059">
                  <c:v>36</c:v>
                </c:pt>
                <c:pt idx="2060">
                  <c:v>36</c:v>
                </c:pt>
                <c:pt idx="2061">
                  <c:v>36</c:v>
                </c:pt>
                <c:pt idx="2062">
                  <c:v>35.91666</c:v>
                </c:pt>
                <c:pt idx="2063">
                  <c:v>36</c:v>
                </c:pt>
                <c:pt idx="2064">
                  <c:v>36</c:v>
                </c:pt>
                <c:pt idx="2065">
                  <c:v>35.91666</c:v>
                </c:pt>
                <c:pt idx="2066">
                  <c:v>36</c:v>
                </c:pt>
                <c:pt idx="2067">
                  <c:v>35.91666</c:v>
                </c:pt>
                <c:pt idx="2068">
                  <c:v>36</c:v>
                </c:pt>
                <c:pt idx="2069">
                  <c:v>35.91666</c:v>
                </c:pt>
                <c:pt idx="2070">
                  <c:v>36</c:v>
                </c:pt>
                <c:pt idx="2071">
                  <c:v>36</c:v>
                </c:pt>
                <c:pt idx="2072">
                  <c:v>35.91666</c:v>
                </c:pt>
                <c:pt idx="2073">
                  <c:v>36</c:v>
                </c:pt>
                <c:pt idx="2074">
                  <c:v>36</c:v>
                </c:pt>
                <c:pt idx="2075">
                  <c:v>36</c:v>
                </c:pt>
                <c:pt idx="2076">
                  <c:v>36</c:v>
                </c:pt>
                <c:pt idx="2077">
                  <c:v>35.91666</c:v>
                </c:pt>
                <c:pt idx="2078">
                  <c:v>36</c:v>
                </c:pt>
                <c:pt idx="2079">
                  <c:v>35.91666</c:v>
                </c:pt>
                <c:pt idx="2080">
                  <c:v>35.91666</c:v>
                </c:pt>
                <c:pt idx="2081">
                  <c:v>36</c:v>
                </c:pt>
                <c:pt idx="2082">
                  <c:v>35.91666</c:v>
                </c:pt>
                <c:pt idx="2083">
                  <c:v>36</c:v>
                </c:pt>
                <c:pt idx="2084">
                  <c:v>35.91666</c:v>
                </c:pt>
                <c:pt idx="2085">
                  <c:v>36</c:v>
                </c:pt>
                <c:pt idx="2086">
                  <c:v>35.91666</c:v>
                </c:pt>
                <c:pt idx="2087">
                  <c:v>36</c:v>
                </c:pt>
                <c:pt idx="2088">
                  <c:v>36</c:v>
                </c:pt>
                <c:pt idx="2089">
                  <c:v>35.91666</c:v>
                </c:pt>
                <c:pt idx="2090">
                  <c:v>36</c:v>
                </c:pt>
                <c:pt idx="2091">
                  <c:v>35.91666</c:v>
                </c:pt>
                <c:pt idx="2092">
                  <c:v>36</c:v>
                </c:pt>
                <c:pt idx="2093">
                  <c:v>35.91666</c:v>
                </c:pt>
                <c:pt idx="2094">
                  <c:v>36</c:v>
                </c:pt>
                <c:pt idx="2095">
                  <c:v>35.91666</c:v>
                </c:pt>
                <c:pt idx="2096">
                  <c:v>36</c:v>
                </c:pt>
                <c:pt idx="2097">
                  <c:v>35.91666</c:v>
                </c:pt>
                <c:pt idx="2098">
                  <c:v>36</c:v>
                </c:pt>
                <c:pt idx="2099">
                  <c:v>35.91666</c:v>
                </c:pt>
                <c:pt idx="2100">
                  <c:v>35.91666</c:v>
                </c:pt>
                <c:pt idx="2101">
                  <c:v>35.91666</c:v>
                </c:pt>
                <c:pt idx="2102">
                  <c:v>35.91666</c:v>
                </c:pt>
                <c:pt idx="2103">
                  <c:v>35.91666</c:v>
                </c:pt>
                <c:pt idx="2104">
                  <c:v>36</c:v>
                </c:pt>
                <c:pt idx="2105">
                  <c:v>35.91666</c:v>
                </c:pt>
                <c:pt idx="2106">
                  <c:v>35.91666</c:v>
                </c:pt>
                <c:pt idx="2107">
                  <c:v>36</c:v>
                </c:pt>
                <c:pt idx="2108">
                  <c:v>35.91666</c:v>
                </c:pt>
                <c:pt idx="2109">
                  <c:v>36</c:v>
                </c:pt>
                <c:pt idx="2110">
                  <c:v>35.91666</c:v>
                </c:pt>
                <c:pt idx="2111">
                  <c:v>35.91666</c:v>
                </c:pt>
                <c:pt idx="2112">
                  <c:v>35.91666</c:v>
                </c:pt>
                <c:pt idx="2113">
                  <c:v>36</c:v>
                </c:pt>
                <c:pt idx="2114">
                  <c:v>35.91666</c:v>
                </c:pt>
                <c:pt idx="2115">
                  <c:v>35.91666</c:v>
                </c:pt>
                <c:pt idx="2116">
                  <c:v>35.91666</c:v>
                </c:pt>
                <c:pt idx="2117">
                  <c:v>36</c:v>
                </c:pt>
                <c:pt idx="2118">
                  <c:v>35.91666</c:v>
                </c:pt>
                <c:pt idx="2119">
                  <c:v>35.91666</c:v>
                </c:pt>
                <c:pt idx="2120">
                  <c:v>35.91666</c:v>
                </c:pt>
                <c:pt idx="2121">
                  <c:v>36</c:v>
                </c:pt>
                <c:pt idx="2122">
                  <c:v>35.91666</c:v>
                </c:pt>
                <c:pt idx="2123">
                  <c:v>36</c:v>
                </c:pt>
                <c:pt idx="2124">
                  <c:v>35.91666</c:v>
                </c:pt>
                <c:pt idx="2125">
                  <c:v>36</c:v>
                </c:pt>
                <c:pt idx="2126">
                  <c:v>35.91666</c:v>
                </c:pt>
                <c:pt idx="2127">
                  <c:v>36</c:v>
                </c:pt>
                <c:pt idx="2128">
                  <c:v>35.91666</c:v>
                </c:pt>
                <c:pt idx="2129">
                  <c:v>36</c:v>
                </c:pt>
                <c:pt idx="2130">
                  <c:v>35.91666</c:v>
                </c:pt>
                <c:pt idx="2131">
                  <c:v>35.91666</c:v>
                </c:pt>
                <c:pt idx="2132">
                  <c:v>35.91666</c:v>
                </c:pt>
                <c:pt idx="2133">
                  <c:v>35.91666</c:v>
                </c:pt>
                <c:pt idx="2134">
                  <c:v>36</c:v>
                </c:pt>
                <c:pt idx="2135">
                  <c:v>35.91666</c:v>
                </c:pt>
                <c:pt idx="2136">
                  <c:v>36</c:v>
                </c:pt>
                <c:pt idx="2137">
                  <c:v>36</c:v>
                </c:pt>
                <c:pt idx="2138">
                  <c:v>35.91666</c:v>
                </c:pt>
                <c:pt idx="2139">
                  <c:v>35.91666</c:v>
                </c:pt>
                <c:pt idx="2140">
                  <c:v>35.91666</c:v>
                </c:pt>
                <c:pt idx="2141">
                  <c:v>35.91666</c:v>
                </c:pt>
                <c:pt idx="2142">
                  <c:v>36</c:v>
                </c:pt>
                <c:pt idx="2143">
                  <c:v>35.91666</c:v>
                </c:pt>
                <c:pt idx="2144">
                  <c:v>36</c:v>
                </c:pt>
                <c:pt idx="2145">
                  <c:v>35.91666</c:v>
                </c:pt>
                <c:pt idx="2146">
                  <c:v>36</c:v>
                </c:pt>
                <c:pt idx="2147">
                  <c:v>35.91666</c:v>
                </c:pt>
                <c:pt idx="2148">
                  <c:v>36</c:v>
                </c:pt>
                <c:pt idx="2149">
                  <c:v>35.91666</c:v>
                </c:pt>
                <c:pt idx="2150">
                  <c:v>35.91666</c:v>
                </c:pt>
                <c:pt idx="2151">
                  <c:v>35.91666</c:v>
                </c:pt>
                <c:pt idx="2152">
                  <c:v>35.91666</c:v>
                </c:pt>
                <c:pt idx="2153">
                  <c:v>35.91666</c:v>
                </c:pt>
                <c:pt idx="2154">
                  <c:v>36</c:v>
                </c:pt>
                <c:pt idx="2155">
                  <c:v>35.91666</c:v>
                </c:pt>
                <c:pt idx="2156">
                  <c:v>36</c:v>
                </c:pt>
                <c:pt idx="2157">
                  <c:v>35.91666</c:v>
                </c:pt>
                <c:pt idx="2158">
                  <c:v>36</c:v>
                </c:pt>
                <c:pt idx="2159">
                  <c:v>35.91666</c:v>
                </c:pt>
                <c:pt idx="2160">
                  <c:v>36</c:v>
                </c:pt>
                <c:pt idx="2161">
                  <c:v>35.91666</c:v>
                </c:pt>
                <c:pt idx="2162">
                  <c:v>36</c:v>
                </c:pt>
                <c:pt idx="2163">
                  <c:v>35.91666</c:v>
                </c:pt>
                <c:pt idx="2164">
                  <c:v>35.91666</c:v>
                </c:pt>
                <c:pt idx="2165">
                  <c:v>36.08333</c:v>
                </c:pt>
                <c:pt idx="2166">
                  <c:v>36.08333</c:v>
                </c:pt>
                <c:pt idx="2167">
                  <c:v>36.08333</c:v>
                </c:pt>
                <c:pt idx="2168">
                  <c:v>36.08333</c:v>
                </c:pt>
                <c:pt idx="2169">
                  <c:v>36.08333</c:v>
                </c:pt>
                <c:pt idx="2170">
                  <c:v>36.08333</c:v>
                </c:pt>
                <c:pt idx="2171">
                  <c:v>36.08333</c:v>
                </c:pt>
                <c:pt idx="2172">
                  <c:v>36.08333</c:v>
                </c:pt>
                <c:pt idx="2173">
                  <c:v>36.08333</c:v>
                </c:pt>
                <c:pt idx="2174">
                  <c:v>36.08333</c:v>
                </c:pt>
                <c:pt idx="2175">
                  <c:v>36.08333</c:v>
                </c:pt>
                <c:pt idx="2176">
                  <c:v>36.08333</c:v>
                </c:pt>
                <c:pt idx="2177">
                  <c:v>36.08333</c:v>
                </c:pt>
                <c:pt idx="2178">
                  <c:v>36.08333</c:v>
                </c:pt>
                <c:pt idx="2179">
                  <c:v>36.08333</c:v>
                </c:pt>
                <c:pt idx="2180">
                  <c:v>36.08333</c:v>
                </c:pt>
                <c:pt idx="2181">
                  <c:v>36.08333</c:v>
                </c:pt>
                <c:pt idx="2182">
                  <c:v>36.08333</c:v>
                </c:pt>
                <c:pt idx="2183">
                  <c:v>36.08333</c:v>
                </c:pt>
                <c:pt idx="2184">
                  <c:v>36.08333</c:v>
                </c:pt>
                <c:pt idx="2185">
                  <c:v>36.08333</c:v>
                </c:pt>
                <c:pt idx="2186">
                  <c:v>36.08333</c:v>
                </c:pt>
                <c:pt idx="2187">
                  <c:v>36.08333</c:v>
                </c:pt>
                <c:pt idx="2188">
                  <c:v>36.08333</c:v>
                </c:pt>
                <c:pt idx="2189">
                  <c:v>36.08333</c:v>
                </c:pt>
                <c:pt idx="2190">
                  <c:v>36.08333</c:v>
                </c:pt>
                <c:pt idx="2191">
                  <c:v>36.08333</c:v>
                </c:pt>
                <c:pt idx="2192">
                  <c:v>36.08333</c:v>
                </c:pt>
                <c:pt idx="2193">
                  <c:v>36.08333</c:v>
                </c:pt>
                <c:pt idx="2194">
                  <c:v>36.08333</c:v>
                </c:pt>
                <c:pt idx="2195">
                  <c:v>36.08333</c:v>
                </c:pt>
                <c:pt idx="2196">
                  <c:v>36.08333</c:v>
                </c:pt>
                <c:pt idx="2197">
                  <c:v>36</c:v>
                </c:pt>
                <c:pt idx="2198">
                  <c:v>36.08333</c:v>
                </c:pt>
                <c:pt idx="2199">
                  <c:v>36.08333</c:v>
                </c:pt>
                <c:pt idx="2200">
                  <c:v>36.08333</c:v>
                </c:pt>
                <c:pt idx="2201">
                  <c:v>36.08333</c:v>
                </c:pt>
                <c:pt idx="2202">
                  <c:v>36.08333</c:v>
                </c:pt>
                <c:pt idx="2203">
                  <c:v>36.08333</c:v>
                </c:pt>
                <c:pt idx="2204">
                  <c:v>36.08333</c:v>
                </c:pt>
                <c:pt idx="2205">
                  <c:v>36.08333</c:v>
                </c:pt>
                <c:pt idx="2206">
                  <c:v>36.08333</c:v>
                </c:pt>
                <c:pt idx="2207">
                  <c:v>36.08333</c:v>
                </c:pt>
                <c:pt idx="2208">
                  <c:v>36.08333</c:v>
                </c:pt>
                <c:pt idx="2209">
                  <c:v>36.08333</c:v>
                </c:pt>
                <c:pt idx="2210">
                  <c:v>36.08333</c:v>
                </c:pt>
                <c:pt idx="2211">
                  <c:v>36.08333</c:v>
                </c:pt>
                <c:pt idx="2212">
                  <c:v>36</c:v>
                </c:pt>
                <c:pt idx="2213">
                  <c:v>36.08333</c:v>
                </c:pt>
                <c:pt idx="2214">
                  <c:v>36.08333</c:v>
                </c:pt>
                <c:pt idx="2215">
                  <c:v>36.08333</c:v>
                </c:pt>
                <c:pt idx="2216">
                  <c:v>36.08333</c:v>
                </c:pt>
                <c:pt idx="2217">
                  <c:v>36.08333</c:v>
                </c:pt>
                <c:pt idx="2218">
                  <c:v>36.08333</c:v>
                </c:pt>
                <c:pt idx="2219">
                  <c:v>36.08333</c:v>
                </c:pt>
                <c:pt idx="2220">
                  <c:v>36.08333</c:v>
                </c:pt>
                <c:pt idx="2221">
                  <c:v>36</c:v>
                </c:pt>
                <c:pt idx="2222">
                  <c:v>36.08333</c:v>
                </c:pt>
                <c:pt idx="2223">
                  <c:v>36.08333</c:v>
                </c:pt>
                <c:pt idx="2224">
                  <c:v>36.08333</c:v>
                </c:pt>
                <c:pt idx="2225">
                  <c:v>36.08333</c:v>
                </c:pt>
                <c:pt idx="2226">
                  <c:v>36.08333</c:v>
                </c:pt>
                <c:pt idx="2227">
                  <c:v>36.08333</c:v>
                </c:pt>
                <c:pt idx="2228">
                  <c:v>36.08333</c:v>
                </c:pt>
                <c:pt idx="2229">
                  <c:v>36.08333</c:v>
                </c:pt>
                <c:pt idx="2230">
                  <c:v>36.16666</c:v>
                </c:pt>
                <c:pt idx="2231">
                  <c:v>36.08333</c:v>
                </c:pt>
                <c:pt idx="2232">
                  <c:v>36.16666</c:v>
                </c:pt>
                <c:pt idx="2233">
                  <c:v>36</c:v>
                </c:pt>
                <c:pt idx="2234">
                  <c:v>36.16666</c:v>
                </c:pt>
                <c:pt idx="2235">
                  <c:v>36</c:v>
                </c:pt>
                <c:pt idx="2236">
                  <c:v>36.16666</c:v>
                </c:pt>
                <c:pt idx="2237">
                  <c:v>36</c:v>
                </c:pt>
                <c:pt idx="2238">
                  <c:v>36.08333</c:v>
                </c:pt>
                <c:pt idx="2239">
                  <c:v>36</c:v>
                </c:pt>
                <c:pt idx="2240">
                  <c:v>36.08333</c:v>
                </c:pt>
                <c:pt idx="2241">
                  <c:v>36</c:v>
                </c:pt>
                <c:pt idx="2242">
                  <c:v>36.08333</c:v>
                </c:pt>
                <c:pt idx="2243">
                  <c:v>36</c:v>
                </c:pt>
                <c:pt idx="2244">
                  <c:v>36.16666</c:v>
                </c:pt>
                <c:pt idx="2245">
                  <c:v>36.08333</c:v>
                </c:pt>
                <c:pt idx="2246">
                  <c:v>36.08333</c:v>
                </c:pt>
                <c:pt idx="2247">
                  <c:v>36.08333</c:v>
                </c:pt>
                <c:pt idx="2248">
                  <c:v>36</c:v>
                </c:pt>
                <c:pt idx="2249">
                  <c:v>36.08333</c:v>
                </c:pt>
                <c:pt idx="2250">
                  <c:v>36.08333</c:v>
                </c:pt>
                <c:pt idx="2251">
                  <c:v>36.08333</c:v>
                </c:pt>
                <c:pt idx="2252">
                  <c:v>36</c:v>
                </c:pt>
                <c:pt idx="2253">
                  <c:v>36.08333</c:v>
                </c:pt>
                <c:pt idx="2254">
                  <c:v>36.08333</c:v>
                </c:pt>
                <c:pt idx="2255">
                  <c:v>36.08333</c:v>
                </c:pt>
                <c:pt idx="2256">
                  <c:v>36.08333</c:v>
                </c:pt>
                <c:pt idx="2257">
                  <c:v>36.08333</c:v>
                </c:pt>
                <c:pt idx="2258">
                  <c:v>36.08333</c:v>
                </c:pt>
                <c:pt idx="2259">
                  <c:v>36.08333</c:v>
                </c:pt>
                <c:pt idx="2260">
                  <c:v>36.08333</c:v>
                </c:pt>
                <c:pt idx="2261">
                  <c:v>36.08333</c:v>
                </c:pt>
                <c:pt idx="2262">
                  <c:v>36</c:v>
                </c:pt>
                <c:pt idx="2263">
                  <c:v>36.08333</c:v>
                </c:pt>
                <c:pt idx="2264">
                  <c:v>36</c:v>
                </c:pt>
                <c:pt idx="2265">
                  <c:v>36.08333</c:v>
                </c:pt>
                <c:pt idx="2266">
                  <c:v>36.08333</c:v>
                </c:pt>
                <c:pt idx="2267">
                  <c:v>36.08333</c:v>
                </c:pt>
                <c:pt idx="2268">
                  <c:v>36.08333</c:v>
                </c:pt>
                <c:pt idx="2269">
                  <c:v>36.08333</c:v>
                </c:pt>
                <c:pt idx="2270">
                  <c:v>36.08333</c:v>
                </c:pt>
                <c:pt idx="2271">
                  <c:v>36.08333</c:v>
                </c:pt>
                <c:pt idx="2272">
                  <c:v>36.08333</c:v>
                </c:pt>
                <c:pt idx="2273">
                  <c:v>36.08333</c:v>
                </c:pt>
                <c:pt idx="2274">
                  <c:v>36.08333</c:v>
                </c:pt>
                <c:pt idx="2275">
                  <c:v>36.08333</c:v>
                </c:pt>
                <c:pt idx="2276">
                  <c:v>36</c:v>
                </c:pt>
                <c:pt idx="2277">
                  <c:v>36.08333</c:v>
                </c:pt>
                <c:pt idx="2278">
                  <c:v>36.08333</c:v>
                </c:pt>
                <c:pt idx="2279">
                  <c:v>36.08333</c:v>
                </c:pt>
                <c:pt idx="2280">
                  <c:v>36</c:v>
                </c:pt>
                <c:pt idx="2281">
                  <c:v>36.08333</c:v>
                </c:pt>
                <c:pt idx="2282">
                  <c:v>36</c:v>
                </c:pt>
                <c:pt idx="2283">
                  <c:v>36.08333</c:v>
                </c:pt>
                <c:pt idx="2284">
                  <c:v>36.08333</c:v>
                </c:pt>
                <c:pt idx="2285">
                  <c:v>36.08333</c:v>
                </c:pt>
                <c:pt idx="2286">
                  <c:v>36.08333</c:v>
                </c:pt>
                <c:pt idx="2287">
                  <c:v>36.08333</c:v>
                </c:pt>
                <c:pt idx="2288">
                  <c:v>36</c:v>
                </c:pt>
                <c:pt idx="2289">
                  <c:v>36.08333</c:v>
                </c:pt>
                <c:pt idx="2290">
                  <c:v>36.08333</c:v>
                </c:pt>
                <c:pt idx="2291">
                  <c:v>36</c:v>
                </c:pt>
                <c:pt idx="2292">
                  <c:v>36.08333</c:v>
                </c:pt>
                <c:pt idx="2293">
                  <c:v>36.08333</c:v>
                </c:pt>
                <c:pt idx="2294">
                  <c:v>36</c:v>
                </c:pt>
                <c:pt idx="2295">
                  <c:v>36.08333</c:v>
                </c:pt>
                <c:pt idx="2296">
                  <c:v>36</c:v>
                </c:pt>
                <c:pt idx="2297">
                  <c:v>36.08333</c:v>
                </c:pt>
                <c:pt idx="2298">
                  <c:v>36.08333</c:v>
                </c:pt>
                <c:pt idx="2299">
                  <c:v>36</c:v>
                </c:pt>
                <c:pt idx="2300">
                  <c:v>36</c:v>
                </c:pt>
                <c:pt idx="2301">
                  <c:v>36.08333</c:v>
                </c:pt>
                <c:pt idx="2302">
                  <c:v>36</c:v>
                </c:pt>
                <c:pt idx="2303">
                  <c:v>36.08333</c:v>
                </c:pt>
                <c:pt idx="2304">
                  <c:v>36.08333</c:v>
                </c:pt>
                <c:pt idx="2305">
                  <c:v>36</c:v>
                </c:pt>
                <c:pt idx="2306">
                  <c:v>36.16666</c:v>
                </c:pt>
                <c:pt idx="2307">
                  <c:v>36.08333</c:v>
                </c:pt>
                <c:pt idx="2308">
                  <c:v>36.08333</c:v>
                </c:pt>
                <c:pt idx="2309">
                  <c:v>36.08333</c:v>
                </c:pt>
                <c:pt idx="2310">
                  <c:v>36</c:v>
                </c:pt>
                <c:pt idx="2311">
                  <c:v>36</c:v>
                </c:pt>
                <c:pt idx="2312">
                  <c:v>36.08333</c:v>
                </c:pt>
                <c:pt idx="2313">
                  <c:v>36.08333</c:v>
                </c:pt>
                <c:pt idx="2314">
                  <c:v>36.08333</c:v>
                </c:pt>
                <c:pt idx="2315">
                  <c:v>36.08333</c:v>
                </c:pt>
                <c:pt idx="2316">
                  <c:v>36.08333</c:v>
                </c:pt>
                <c:pt idx="2317">
                  <c:v>36</c:v>
                </c:pt>
                <c:pt idx="2318">
                  <c:v>36.08333</c:v>
                </c:pt>
                <c:pt idx="2319">
                  <c:v>36</c:v>
                </c:pt>
                <c:pt idx="2320">
                  <c:v>36.08333</c:v>
                </c:pt>
                <c:pt idx="2321">
                  <c:v>36.08333</c:v>
                </c:pt>
                <c:pt idx="2322">
                  <c:v>36</c:v>
                </c:pt>
                <c:pt idx="2323">
                  <c:v>36.08333</c:v>
                </c:pt>
                <c:pt idx="2324">
                  <c:v>36.08333</c:v>
                </c:pt>
                <c:pt idx="2325">
                  <c:v>36</c:v>
                </c:pt>
                <c:pt idx="2326">
                  <c:v>36</c:v>
                </c:pt>
                <c:pt idx="2327">
                  <c:v>36.08333</c:v>
                </c:pt>
                <c:pt idx="2328">
                  <c:v>36</c:v>
                </c:pt>
                <c:pt idx="2329">
                  <c:v>36</c:v>
                </c:pt>
                <c:pt idx="2330">
                  <c:v>36.08333</c:v>
                </c:pt>
                <c:pt idx="2331">
                  <c:v>36</c:v>
                </c:pt>
                <c:pt idx="2332">
                  <c:v>36</c:v>
                </c:pt>
                <c:pt idx="2333">
                  <c:v>36.08333</c:v>
                </c:pt>
                <c:pt idx="2334">
                  <c:v>36</c:v>
                </c:pt>
                <c:pt idx="2335">
                  <c:v>36</c:v>
                </c:pt>
                <c:pt idx="2336">
                  <c:v>36.08333</c:v>
                </c:pt>
                <c:pt idx="2337">
                  <c:v>36</c:v>
                </c:pt>
                <c:pt idx="2338">
                  <c:v>36</c:v>
                </c:pt>
                <c:pt idx="2339">
                  <c:v>36.08333</c:v>
                </c:pt>
                <c:pt idx="2340">
                  <c:v>36.08333</c:v>
                </c:pt>
                <c:pt idx="2341">
                  <c:v>36.08333</c:v>
                </c:pt>
                <c:pt idx="2342">
                  <c:v>36.08333</c:v>
                </c:pt>
                <c:pt idx="2343">
                  <c:v>36.08333</c:v>
                </c:pt>
                <c:pt idx="2344">
                  <c:v>36.08333</c:v>
                </c:pt>
                <c:pt idx="2345">
                  <c:v>36.16666</c:v>
                </c:pt>
                <c:pt idx="2346">
                  <c:v>36</c:v>
                </c:pt>
                <c:pt idx="2347">
                  <c:v>36</c:v>
                </c:pt>
                <c:pt idx="2348">
                  <c:v>36.08333</c:v>
                </c:pt>
                <c:pt idx="2349">
                  <c:v>36.08333</c:v>
                </c:pt>
                <c:pt idx="2350">
                  <c:v>36</c:v>
                </c:pt>
                <c:pt idx="2351">
                  <c:v>36.08333</c:v>
                </c:pt>
                <c:pt idx="2352">
                  <c:v>36.08333</c:v>
                </c:pt>
                <c:pt idx="2353">
                  <c:v>36</c:v>
                </c:pt>
                <c:pt idx="2354">
                  <c:v>36.08333</c:v>
                </c:pt>
                <c:pt idx="2355">
                  <c:v>36.08333</c:v>
                </c:pt>
                <c:pt idx="2356">
                  <c:v>36.08333</c:v>
                </c:pt>
                <c:pt idx="2357">
                  <c:v>36.08333</c:v>
                </c:pt>
                <c:pt idx="2358">
                  <c:v>36</c:v>
                </c:pt>
                <c:pt idx="2359">
                  <c:v>36</c:v>
                </c:pt>
                <c:pt idx="2360">
                  <c:v>36.08333</c:v>
                </c:pt>
                <c:pt idx="2361">
                  <c:v>36</c:v>
                </c:pt>
                <c:pt idx="2362">
                  <c:v>36</c:v>
                </c:pt>
                <c:pt idx="2363">
                  <c:v>36.08333</c:v>
                </c:pt>
                <c:pt idx="2364">
                  <c:v>36</c:v>
                </c:pt>
                <c:pt idx="2365">
                  <c:v>36</c:v>
                </c:pt>
                <c:pt idx="2366">
                  <c:v>36.08333</c:v>
                </c:pt>
                <c:pt idx="2367">
                  <c:v>36</c:v>
                </c:pt>
                <c:pt idx="2368">
                  <c:v>36</c:v>
                </c:pt>
                <c:pt idx="2369">
                  <c:v>36.08333</c:v>
                </c:pt>
                <c:pt idx="2370">
                  <c:v>36</c:v>
                </c:pt>
                <c:pt idx="2371">
                  <c:v>36</c:v>
                </c:pt>
                <c:pt idx="2372">
                  <c:v>36.08333</c:v>
                </c:pt>
                <c:pt idx="2373">
                  <c:v>36.08333</c:v>
                </c:pt>
                <c:pt idx="2374">
                  <c:v>36</c:v>
                </c:pt>
                <c:pt idx="2375">
                  <c:v>36.08333</c:v>
                </c:pt>
                <c:pt idx="2376">
                  <c:v>36.08333</c:v>
                </c:pt>
                <c:pt idx="2377">
                  <c:v>36</c:v>
                </c:pt>
                <c:pt idx="2378">
                  <c:v>36</c:v>
                </c:pt>
                <c:pt idx="2379">
                  <c:v>36</c:v>
                </c:pt>
                <c:pt idx="2380">
                  <c:v>36</c:v>
                </c:pt>
                <c:pt idx="2381">
                  <c:v>36</c:v>
                </c:pt>
                <c:pt idx="2382">
                  <c:v>36.08333</c:v>
                </c:pt>
                <c:pt idx="2383">
                  <c:v>36</c:v>
                </c:pt>
                <c:pt idx="2384">
                  <c:v>36.08333</c:v>
                </c:pt>
                <c:pt idx="2385">
                  <c:v>36.08333</c:v>
                </c:pt>
                <c:pt idx="2386">
                  <c:v>36</c:v>
                </c:pt>
                <c:pt idx="2387">
                  <c:v>36.08333</c:v>
                </c:pt>
                <c:pt idx="2388">
                  <c:v>36.08333</c:v>
                </c:pt>
                <c:pt idx="2389">
                  <c:v>36</c:v>
                </c:pt>
                <c:pt idx="2390">
                  <c:v>36.08333</c:v>
                </c:pt>
                <c:pt idx="2391">
                  <c:v>36.08333</c:v>
                </c:pt>
                <c:pt idx="2392">
                  <c:v>36.08333</c:v>
                </c:pt>
                <c:pt idx="2393">
                  <c:v>36.08333</c:v>
                </c:pt>
                <c:pt idx="2394">
                  <c:v>36</c:v>
                </c:pt>
                <c:pt idx="2395">
                  <c:v>36</c:v>
                </c:pt>
                <c:pt idx="2396">
                  <c:v>36.08333</c:v>
                </c:pt>
                <c:pt idx="2397">
                  <c:v>36</c:v>
                </c:pt>
                <c:pt idx="2398">
                  <c:v>36</c:v>
                </c:pt>
                <c:pt idx="2399">
                  <c:v>36.08333</c:v>
                </c:pt>
                <c:pt idx="2400">
                  <c:v>36.08333</c:v>
                </c:pt>
                <c:pt idx="2401">
                  <c:v>36</c:v>
                </c:pt>
                <c:pt idx="2402">
                  <c:v>36.08333</c:v>
                </c:pt>
                <c:pt idx="2403">
                  <c:v>36</c:v>
                </c:pt>
                <c:pt idx="2404">
                  <c:v>36</c:v>
                </c:pt>
                <c:pt idx="2405">
                  <c:v>36.08333</c:v>
                </c:pt>
                <c:pt idx="2406">
                  <c:v>36</c:v>
                </c:pt>
                <c:pt idx="2407">
                  <c:v>36.08333</c:v>
                </c:pt>
                <c:pt idx="2408">
                  <c:v>36</c:v>
                </c:pt>
                <c:pt idx="2409">
                  <c:v>36</c:v>
                </c:pt>
                <c:pt idx="2410">
                  <c:v>36.08333</c:v>
                </c:pt>
                <c:pt idx="2411">
                  <c:v>36</c:v>
                </c:pt>
                <c:pt idx="2412">
                  <c:v>36</c:v>
                </c:pt>
                <c:pt idx="2413">
                  <c:v>36.08333</c:v>
                </c:pt>
                <c:pt idx="2414">
                  <c:v>36</c:v>
                </c:pt>
                <c:pt idx="2415">
                  <c:v>36</c:v>
                </c:pt>
                <c:pt idx="2416">
                  <c:v>36.08333</c:v>
                </c:pt>
                <c:pt idx="2417">
                  <c:v>36.08333</c:v>
                </c:pt>
                <c:pt idx="2418">
                  <c:v>36</c:v>
                </c:pt>
                <c:pt idx="2419">
                  <c:v>36.08333</c:v>
                </c:pt>
                <c:pt idx="2420">
                  <c:v>35.91666</c:v>
                </c:pt>
                <c:pt idx="2421">
                  <c:v>36</c:v>
                </c:pt>
                <c:pt idx="2422">
                  <c:v>36.08333</c:v>
                </c:pt>
                <c:pt idx="2423">
                  <c:v>35.91666</c:v>
                </c:pt>
                <c:pt idx="2424">
                  <c:v>36</c:v>
                </c:pt>
                <c:pt idx="2425">
                  <c:v>36.08333</c:v>
                </c:pt>
                <c:pt idx="2426">
                  <c:v>36</c:v>
                </c:pt>
                <c:pt idx="2427">
                  <c:v>36.08333</c:v>
                </c:pt>
                <c:pt idx="2428">
                  <c:v>36.08333</c:v>
                </c:pt>
                <c:pt idx="2429">
                  <c:v>36</c:v>
                </c:pt>
                <c:pt idx="2430">
                  <c:v>36.08333</c:v>
                </c:pt>
                <c:pt idx="2431">
                  <c:v>36</c:v>
                </c:pt>
                <c:pt idx="2432">
                  <c:v>36</c:v>
                </c:pt>
                <c:pt idx="2433">
                  <c:v>36.08333</c:v>
                </c:pt>
                <c:pt idx="2434">
                  <c:v>36</c:v>
                </c:pt>
                <c:pt idx="2435">
                  <c:v>36</c:v>
                </c:pt>
                <c:pt idx="2436">
                  <c:v>36.08333</c:v>
                </c:pt>
                <c:pt idx="2437">
                  <c:v>36</c:v>
                </c:pt>
                <c:pt idx="2438">
                  <c:v>36</c:v>
                </c:pt>
                <c:pt idx="2439">
                  <c:v>36.08333</c:v>
                </c:pt>
                <c:pt idx="2440">
                  <c:v>35.91666</c:v>
                </c:pt>
                <c:pt idx="2441">
                  <c:v>36</c:v>
                </c:pt>
                <c:pt idx="2442">
                  <c:v>36.08333</c:v>
                </c:pt>
                <c:pt idx="2443">
                  <c:v>36</c:v>
                </c:pt>
                <c:pt idx="2444">
                  <c:v>36.08333</c:v>
                </c:pt>
                <c:pt idx="2445">
                  <c:v>36</c:v>
                </c:pt>
                <c:pt idx="2446">
                  <c:v>36</c:v>
                </c:pt>
                <c:pt idx="2447">
                  <c:v>36.08333</c:v>
                </c:pt>
                <c:pt idx="2448">
                  <c:v>36</c:v>
                </c:pt>
                <c:pt idx="2449">
                  <c:v>36</c:v>
                </c:pt>
                <c:pt idx="2450">
                  <c:v>36.08333</c:v>
                </c:pt>
                <c:pt idx="2451">
                  <c:v>35.91666</c:v>
                </c:pt>
                <c:pt idx="2452">
                  <c:v>36</c:v>
                </c:pt>
                <c:pt idx="2453">
                  <c:v>36.08333</c:v>
                </c:pt>
                <c:pt idx="2454">
                  <c:v>36</c:v>
                </c:pt>
                <c:pt idx="2455">
                  <c:v>36.08333</c:v>
                </c:pt>
                <c:pt idx="2456">
                  <c:v>36</c:v>
                </c:pt>
                <c:pt idx="2457">
                  <c:v>36</c:v>
                </c:pt>
                <c:pt idx="2458">
                  <c:v>36.08333</c:v>
                </c:pt>
                <c:pt idx="2459">
                  <c:v>36</c:v>
                </c:pt>
                <c:pt idx="2460">
                  <c:v>36</c:v>
                </c:pt>
                <c:pt idx="2461">
                  <c:v>36.08333</c:v>
                </c:pt>
                <c:pt idx="2462">
                  <c:v>36</c:v>
                </c:pt>
                <c:pt idx="2463">
                  <c:v>36.08333</c:v>
                </c:pt>
                <c:pt idx="2464">
                  <c:v>36</c:v>
                </c:pt>
                <c:pt idx="2465">
                  <c:v>36</c:v>
                </c:pt>
                <c:pt idx="2466">
                  <c:v>36.08333</c:v>
                </c:pt>
                <c:pt idx="2467">
                  <c:v>36.08333</c:v>
                </c:pt>
                <c:pt idx="2468">
                  <c:v>36</c:v>
                </c:pt>
                <c:pt idx="2469">
                  <c:v>36.08333</c:v>
                </c:pt>
                <c:pt idx="2470">
                  <c:v>36</c:v>
                </c:pt>
                <c:pt idx="2471">
                  <c:v>36</c:v>
                </c:pt>
                <c:pt idx="2472">
                  <c:v>36.08333</c:v>
                </c:pt>
                <c:pt idx="2473">
                  <c:v>36</c:v>
                </c:pt>
                <c:pt idx="2474">
                  <c:v>36</c:v>
                </c:pt>
                <c:pt idx="2475">
                  <c:v>36</c:v>
                </c:pt>
                <c:pt idx="2476">
                  <c:v>36</c:v>
                </c:pt>
                <c:pt idx="2477">
                  <c:v>36.08333</c:v>
                </c:pt>
                <c:pt idx="2478">
                  <c:v>36</c:v>
                </c:pt>
                <c:pt idx="2479">
                  <c:v>36</c:v>
                </c:pt>
                <c:pt idx="2480">
                  <c:v>36.08333</c:v>
                </c:pt>
                <c:pt idx="2481">
                  <c:v>36</c:v>
                </c:pt>
                <c:pt idx="2482">
                  <c:v>36</c:v>
                </c:pt>
                <c:pt idx="2483">
                  <c:v>36.08333</c:v>
                </c:pt>
                <c:pt idx="2484">
                  <c:v>36</c:v>
                </c:pt>
                <c:pt idx="2485">
                  <c:v>36</c:v>
                </c:pt>
                <c:pt idx="2486">
                  <c:v>36.08333</c:v>
                </c:pt>
                <c:pt idx="2487">
                  <c:v>36.08333</c:v>
                </c:pt>
                <c:pt idx="2488">
                  <c:v>36</c:v>
                </c:pt>
                <c:pt idx="2489">
                  <c:v>36</c:v>
                </c:pt>
                <c:pt idx="2490">
                  <c:v>36</c:v>
                </c:pt>
                <c:pt idx="2491">
                  <c:v>36</c:v>
                </c:pt>
                <c:pt idx="2492">
                  <c:v>36</c:v>
                </c:pt>
                <c:pt idx="2493">
                  <c:v>36</c:v>
                </c:pt>
                <c:pt idx="2494">
                  <c:v>36</c:v>
                </c:pt>
                <c:pt idx="2495">
                  <c:v>36</c:v>
                </c:pt>
                <c:pt idx="2496">
                  <c:v>36.08333</c:v>
                </c:pt>
                <c:pt idx="2497">
                  <c:v>36.08333</c:v>
                </c:pt>
                <c:pt idx="2498">
                  <c:v>36</c:v>
                </c:pt>
                <c:pt idx="2499">
                  <c:v>36.08333</c:v>
                </c:pt>
                <c:pt idx="2500">
                  <c:v>36</c:v>
                </c:pt>
                <c:pt idx="2501">
                  <c:v>35.91666</c:v>
                </c:pt>
                <c:pt idx="2502">
                  <c:v>36.08333</c:v>
                </c:pt>
                <c:pt idx="2503">
                  <c:v>36</c:v>
                </c:pt>
                <c:pt idx="2504">
                  <c:v>35.91666</c:v>
                </c:pt>
                <c:pt idx="2505">
                  <c:v>36</c:v>
                </c:pt>
                <c:pt idx="2506">
                  <c:v>36</c:v>
                </c:pt>
                <c:pt idx="2507">
                  <c:v>36</c:v>
                </c:pt>
                <c:pt idx="2508">
                  <c:v>36</c:v>
                </c:pt>
                <c:pt idx="2509">
                  <c:v>36</c:v>
                </c:pt>
                <c:pt idx="2510">
                  <c:v>35.91666</c:v>
                </c:pt>
                <c:pt idx="2511">
                  <c:v>36.08333</c:v>
                </c:pt>
                <c:pt idx="2512">
                  <c:v>36.08333</c:v>
                </c:pt>
                <c:pt idx="2513">
                  <c:v>36</c:v>
                </c:pt>
                <c:pt idx="2514">
                  <c:v>36.08333</c:v>
                </c:pt>
                <c:pt idx="2515">
                  <c:v>36</c:v>
                </c:pt>
                <c:pt idx="2516">
                  <c:v>35.91666</c:v>
                </c:pt>
                <c:pt idx="2517">
                  <c:v>36</c:v>
                </c:pt>
                <c:pt idx="2518">
                  <c:v>36</c:v>
                </c:pt>
                <c:pt idx="2519">
                  <c:v>36</c:v>
                </c:pt>
                <c:pt idx="2520">
                  <c:v>36</c:v>
                </c:pt>
                <c:pt idx="2521">
                  <c:v>36.08333</c:v>
                </c:pt>
                <c:pt idx="2522">
                  <c:v>36</c:v>
                </c:pt>
                <c:pt idx="2523">
                  <c:v>36</c:v>
                </c:pt>
                <c:pt idx="2524">
                  <c:v>36</c:v>
                </c:pt>
                <c:pt idx="2525">
                  <c:v>36</c:v>
                </c:pt>
                <c:pt idx="2526">
                  <c:v>36</c:v>
                </c:pt>
                <c:pt idx="2527">
                  <c:v>36</c:v>
                </c:pt>
                <c:pt idx="2528">
                  <c:v>36.08333</c:v>
                </c:pt>
                <c:pt idx="2529">
                  <c:v>36</c:v>
                </c:pt>
                <c:pt idx="2530">
                  <c:v>36</c:v>
                </c:pt>
                <c:pt idx="2531">
                  <c:v>36.08333</c:v>
                </c:pt>
                <c:pt idx="2532">
                  <c:v>36.08333</c:v>
                </c:pt>
                <c:pt idx="2533">
                  <c:v>36</c:v>
                </c:pt>
                <c:pt idx="2534">
                  <c:v>36.08333</c:v>
                </c:pt>
                <c:pt idx="2535">
                  <c:v>36</c:v>
                </c:pt>
                <c:pt idx="2536">
                  <c:v>36</c:v>
                </c:pt>
                <c:pt idx="2537">
                  <c:v>36</c:v>
                </c:pt>
                <c:pt idx="2538">
                  <c:v>36</c:v>
                </c:pt>
                <c:pt idx="2539">
                  <c:v>35.91666</c:v>
                </c:pt>
                <c:pt idx="2540">
                  <c:v>36</c:v>
                </c:pt>
                <c:pt idx="2541">
                  <c:v>36.08333</c:v>
                </c:pt>
                <c:pt idx="2542">
                  <c:v>35.91666</c:v>
                </c:pt>
                <c:pt idx="2543">
                  <c:v>36</c:v>
                </c:pt>
                <c:pt idx="2544">
                  <c:v>36.08333</c:v>
                </c:pt>
                <c:pt idx="2545">
                  <c:v>36</c:v>
                </c:pt>
                <c:pt idx="2546">
                  <c:v>36</c:v>
                </c:pt>
                <c:pt idx="2547">
                  <c:v>36.08333</c:v>
                </c:pt>
                <c:pt idx="2548">
                  <c:v>36</c:v>
                </c:pt>
                <c:pt idx="2549">
                  <c:v>36</c:v>
                </c:pt>
                <c:pt idx="2550">
                  <c:v>36</c:v>
                </c:pt>
                <c:pt idx="2551">
                  <c:v>36</c:v>
                </c:pt>
                <c:pt idx="2552">
                  <c:v>36</c:v>
                </c:pt>
                <c:pt idx="2553">
                  <c:v>36.08333</c:v>
                </c:pt>
                <c:pt idx="2554">
                  <c:v>36</c:v>
                </c:pt>
                <c:pt idx="2555">
                  <c:v>36</c:v>
                </c:pt>
                <c:pt idx="2556">
                  <c:v>36.08333</c:v>
                </c:pt>
                <c:pt idx="2557">
                  <c:v>36</c:v>
                </c:pt>
                <c:pt idx="2558">
                  <c:v>36</c:v>
                </c:pt>
                <c:pt idx="2559">
                  <c:v>36.08333</c:v>
                </c:pt>
                <c:pt idx="2560">
                  <c:v>36</c:v>
                </c:pt>
                <c:pt idx="2561">
                  <c:v>36</c:v>
                </c:pt>
                <c:pt idx="2562">
                  <c:v>36</c:v>
                </c:pt>
                <c:pt idx="2563">
                  <c:v>35.91666</c:v>
                </c:pt>
                <c:pt idx="2564">
                  <c:v>36</c:v>
                </c:pt>
                <c:pt idx="2565">
                  <c:v>36</c:v>
                </c:pt>
                <c:pt idx="2566">
                  <c:v>36</c:v>
                </c:pt>
                <c:pt idx="2567">
                  <c:v>36.08333</c:v>
                </c:pt>
                <c:pt idx="2568">
                  <c:v>36</c:v>
                </c:pt>
                <c:pt idx="2569">
                  <c:v>36</c:v>
                </c:pt>
                <c:pt idx="2570">
                  <c:v>36.08333</c:v>
                </c:pt>
                <c:pt idx="2571">
                  <c:v>36.08333</c:v>
                </c:pt>
                <c:pt idx="2572">
                  <c:v>35.91666</c:v>
                </c:pt>
                <c:pt idx="2573">
                  <c:v>36.08333</c:v>
                </c:pt>
                <c:pt idx="2574">
                  <c:v>36</c:v>
                </c:pt>
                <c:pt idx="2575">
                  <c:v>36</c:v>
                </c:pt>
                <c:pt idx="2576">
                  <c:v>36.08333</c:v>
                </c:pt>
                <c:pt idx="2577">
                  <c:v>36</c:v>
                </c:pt>
                <c:pt idx="2578">
                  <c:v>35.91666</c:v>
                </c:pt>
                <c:pt idx="2579">
                  <c:v>36</c:v>
                </c:pt>
                <c:pt idx="2580">
                  <c:v>36</c:v>
                </c:pt>
                <c:pt idx="2581">
                  <c:v>35.91666</c:v>
                </c:pt>
                <c:pt idx="2582">
                  <c:v>36</c:v>
                </c:pt>
                <c:pt idx="2583">
                  <c:v>36</c:v>
                </c:pt>
                <c:pt idx="2584">
                  <c:v>35.91666</c:v>
                </c:pt>
                <c:pt idx="2585">
                  <c:v>36.08333</c:v>
                </c:pt>
                <c:pt idx="2586">
                  <c:v>36</c:v>
                </c:pt>
                <c:pt idx="2587">
                  <c:v>36</c:v>
                </c:pt>
                <c:pt idx="2588">
                  <c:v>36.08333</c:v>
                </c:pt>
                <c:pt idx="2589">
                  <c:v>36</c:v>
                </c:pt>
                <c:pt idx="2590">
                  <c:v>36</c:v>
                </c:pt>
                <c:pt idx="2591">
                  <c:v>36.08333</c:v>
                </c:pt>
                <c:pt idx="2592">
                  <c:v>36</c:v>
                </c:pt>
                <c:pt idx="2593">
                  <c:v>35.91666</c:v>
                </c:pt>
                <c:pt idx="2594">
                  <c:v>36</c:v>
                </c:pt>
                <c:pt idx="2595">
                  <c:v>36.08333</c:v>
                </c:pt>
                <c:pt idx="2596">
                  <c:v>35.91666</c:v>
                </c:pt>
                <c:pt idx="2597">
                  <c:v>36.08333</c:v>
                </c:pt>
                <c:pt idx="2598">
                  <c:v>36</c:v>
                </c:pt>
                <c:pt idx="2599">
                  <c:v>35.91666</c:v>
                </c:pt>
                <c:pt idx="2600">
                  <c:v>36</c:v>
                </c:pt>
                <c:pt idx="2601">
                  <c:v>36.08333</c:v>
                </c:pt>
                <c:pt idx="2602">
                  <c:v>35.91666</c:v>
                </c:pt>
                <c:pt idx="2603">
                  <c:v>36</c:v>
                </c:pt>
                <c:pt idx="2604">
                  <c:v>36</c:v>
                </c:pt>
                <c:pt idx="2605">
                  <c:v>36</c:v>
                </c:pt>
                <c:pt idx="2606">
                  <c:v>36</c:v>
                </c:pt>
                <c:pt idx="2607">
                  <c:v>36</c:v>
                </c:pt>
                <c:pt idx="2608">
                  <c:v>36</c:v>
                </c:pt>
                <c:pt idx="2609">
                  <c:v>36</c:v>
                </c:pt>
                <c:pt idx="2610">
                  <c:v>36</c:v>
                </c:pt>
                <c:pt idx="2611">
                  <c:v>36</c:v>
                </c:pt>
                <c:pt idx="2612">
                  <c:v>36</c:v>
                </c:pt>
                <c:pt idx="2613">
                  <c:v>35.91666</c:v>
                </c:pt>
                <c:pt idx="2614">
                  <c:v>36</c:v>
                </c:pt>
                <c:pt idx="2615">
                  <c:v>36</c:v>
                </c:pt>
                <c:pt idx="2616">
                  <c:v>35.91666</c:v>
                </c:pt>
                <c:pt idx="2617">
                  <c:v>36</c:v>
                </c:pt>
                <c:pt idx="2618">
                  <c:v>35.91666</c:v>
                </c:pt>
                <c:pt idx="2619">
                  <c:v>35.91666</c:v>
                </c:pt>
                <c:pt idx="2620">
                  <c:v>36</c:v>
                </c:pt>
                <c:pt idx="2621">
                  <c:v>35.91666</c:v>
                </c:pt>
                <c:pt idx="2622">
                  <c:v>36</c:v>
                </c:pt>
                <c:pt idx="2623">
                  <c:v>36.08333</c:v>
                </c:pt>
                <c:pt idx="2624">
                  <c:v>35.91666</c:v>
                </c:pt>
                <c:pt idx="2625">
                  <c:v>36</c:v>
                </c:pt>
                <c:pt idx="2626">
                  <c:v>36.08333</c:v>
                </c:pt>
                <c:pt idx="2627">
                  <c:v>36</c:v>
                </c:pt>
              </c:numCache>
            </c:numRef>
          </c:val>
          <c:smooth val="0"/>
        </c:ser>
        <c:dLbls>
          <c:showLegendKey val="0"/>
          <c:showVal val="0"/>
          <c:showCatName val="0"/>
          <c:showSerName val="0"/>
          <c:showPercent val="0"/>
          <c:showBubbleSize val="0"/>
        </c:dLbls>
        <c:marker val="0"/>
        <c:smooth val="0"/>
        <c:axId val="84674432"/>
        <c:axId val="84104320"/>
      </c:lineChart>
      <c:catAx>
        <c:axId val="84674432"/>
        <c:scaling>
          <c:orientation val="minMax"/>
        </c:scaling>
        <c:delete val="0"/>
        <c:axPos val="b"/>
        <c:numFmt formatCode="General" sourceLinked="1"/>
        <c:majorTickMark val="in"/>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zh-CN" sz="1200" b="0" i="0" u="none" strike="noStrike" kern="1200"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crossAx val="84104320"/>
        <c:crosses val="autoZero"/>
        <c:auto val="1"/>
        <c:lblAlgn val="ctr"/>
        <c:lblOffset val="100"/>
        <c:tickLblSkip val="255"/>
        <c:tickMarkSkip val="500"/>
        <c:noMultiLvlLbl val="0"/>
      </c:catAx>
      <c:valAx>
        <c:axId val="84104320"/>
        <c:scaling>
          <c:orientation val="minMax"/>
          <c:max val="38"/>
          <c:min val="32"/>
        </c:scaling>
        <c:delete val="0"/>
        <c:axPos val="l"/>
        <c:majorGridlines>
          <c:spPr>
            <a:ln w="3175" cap="flat" cmpd="sng" algn="ctr">
              <a:solidFill>
                <a:srgbClr val="000000"/>
              </a:solidFill>
              <a:prstDash val="solid"/>
              <a:round/>
            </a:ln>
          </c:spPr>
        </c:majorGridlines>
        <c:numFmt formatCode="General" sourceLinked="1"/>
        <c:majorTickMark val="in"/>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zh-CN" sz="1200" b="0" i="0" u="none" strike="noStrike" kern="1200"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crossAx val="84674432"/>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lang="zh-CN" sz="1200" b="0"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4818" name="Rectangle 2"/>
          <p:cNvSpPr>
            <a:spLocks noGrp="1" noChangeArrowheads="1"/>
          </p:cNvSpPr>
          <p:nvPr>
            <p:ph type="hdr" sz="quarter"/>
          </p:nvPr>
        </p:nvSpPr>
        <p:spPr bwMode="auto">
          <a:xfrm>
            <a:off x="0" y="0"/>
            <a:ext cx="29559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4" tIns="45857" rIns="91714" bIns="45857" numCol="1" anchor="t" anchorCtr="0" compatLnSpc="1"/>
          <a:lstStyle>
            <a:lvl1pPr defTabSz="917575" eaLnBrk="0" hangingPunct="0">
              <a:defRPr>
                <a:latin typeface="Times" pitchFamily="18" charset="0"/>
                <a:ea typeface="+mn-ea"/>
              </a:defRPr>
            </a:lvl1pPr>
          </a:lstStyle>
          <a:p>
            <a:pPr>
              <a:defRPr/>
            </a:pPr>
            <a:endParaRPr lang="en-US"/>
          </a:p>
        </p:txBody>
      </p:sp>
      <p:sp>
        <p:nvSpPr>
          <p:cNvPr id="674819" name="Rectangle 3"/>
          <p:cNvSpPr>
            <a:spLocks noGrp="1" noChangeArrowheads="1"/>
          </p:cNvSpPr>
          <p:nvPr>
            <p:ph type="dt" sz="quarter" idx="1"/>
          </p:nvPr>
        </p:nvSpPr>
        <p:spPr bwMode="auto">
          <a:xfrm>
            <a:off x="3862388" y="0"/>
            <a:ext cx="29559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4" tIns="45857" rIns="91714" bIns="45857" numCol="1" anchor="t" anchorCtr="0" compatLnSpc="1"/>
          <a:lstStyle>
            <a:lvl1pPr algn="r" defTabSz="917575" eaLnBrk="0" hangingPunct="0">
              <a:defRPr>
                <a:latin typeface="Times" pitchFamily="18" charset="0"/>
                <a:ea typeface="+mn-ea"/>
              </a:defRPr>
            </a:lvl1pPr>
          </a:lstStyle>
          <a:p>
            <a:pPr>
              <a:defRPr/>
            </a:pPr>
            <a:endParaRPr lang="en-US"/>
          </a:p>
        </p:txBody>
      </p:sp>
      <p:sp>
        <p:nvSpPr>
          <p:cNvPr id="674820" name="Rectangle 4"/>
          <p:cNvSpPr>
            <a:spLocks noGrp="1" noChangeArrowheads="1"/>
          </p:cNvSpPr>
          <p:nvPr>
            <p:ph type="ftr" sz="quarter" idx="2"/>
          </p:nvPr>
        </p:nvSpPr>
        <p:spPr bwMode="auto">
          <a:xfrm>
            <a:off x="0" y="9456738"/>
            <a:ext cx="29559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4" tIns="45857" rIns="91714" bIns="45857" numCol="1" anchor="b" anchorCtr="0" compatLnSpc="1"/>
          <a:lstStyle>
            <a:lvl1pPr defTabSz="917575" eaLnBrk="0" hangingPunct="0">
              <a:defRPr>
                <a:latin typeface="Times" pitchFamily="18" charset="0"/>
                <a:ea typeface="+mn-ea"/>
              </a:defRPr>
            </a:lvl1pPr>
          </a:lstStyle>
          <a:p>
            <a:pPr>
              <a:defRPr/>
            </a:pPr>
            <a:endParaRPr lang="en-US"/>
          </a:p>
        </p:txBody>
      </p:sp>
      <p:sp>
        <p:nvSpPr>
          <p:cNvPr id="674821" name="Rectangle 5"/>
          <p:cNvSpPr>
            <a:spLocks noGrp="1" noChangeArrowheads="1"/>
          </p:cNvSpPr>
          <p:nvPr>
            <p:ph type="sldNum" sz="quarter" idx="3"/>
          </p:nvPr>
        </p:nvSpPr>
        <p:spPr bwMode="auto">
          <a:xfrm>
            <a:off x="3862388" y="9456738"/>
            <a:ext cx="29559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4" tIns="45857" rIns="91714" bIns="45857" numCol="1" anchor="b" anchorCtr="0" compatLnSpc="1"/>
          <a:lstStyle>
            <a:lvl1pPr algn="r" defTabSz="917575" eaLnBrk="0" hangingPunct="0">
              <a:defRPr>
                <a:latin typeface="Times" pitchFamily="18" charset="0"/>
                <a:ea typeface="+mn-ea"/>
              </a:defRPr>
            </a:lvl1pPr>
          </a:lstStyle>
          <a:p>
            <a:pPr>
              <a:defRPr/>
            </a:pPr>
            <a:fld id="{BF81F9A3-147D-494B-B009-21E52E109CA2}"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559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9" tIns="45855" rIns="91709" bIns="45855" numCol="1" anchor="t" anchorCtr="0" compatLnSpc="1"/>
          <a:lstStyle>
            <a:lvl1pPr defTabSz="917575" eaLnBrk="0" hangingPunct="0">
              <a:defRPr>
                <a:latin typeface="Times" pitchFamily="18" charset="0"/>
                <a:ea typeface="+mn-ea"/>
              </a:defRPr>
            </a:lvl1pPr>
          </a:lstStyle>
          <a:p>
            <a:pPr>
              <a:defRPr/>
            </a:pPr>
            <a:endParaRPr lang="en-US"/>
          </a:p>
        </p:txBody>
      </p:sp>
      <p:sp>
        <p:nvSpPr>
          <p:cNvPr id="108547" name="Rectangle 3"/>
          <p:cNvSpPr>
            <a:spLocks noGrp="1" noChangeArrowheads="1"/>
          </p:cNvSpPr>
          <p:nvPr>
            <p:ph type="dt" idx="1"/>
          </p:nvPr>
        </p:nvSpPr>
        <p:spPr bwMode="auto">
          <a:xfrm>
            <a:off x="3862388" y="0"/>
            <a:ext cx="29559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9" tIns="45855" rIns="91709" bIns="45855" numCol="1" anchor="t" anchorCtr="0" compatLnSpc="1"/>
          <a:lstStyle>
            <a:lvl1pPr algn="r" defTabSz="917575" eaLnBrk="0" hangingPunct="0">
              <a:defRPr>
                <a:latin typeface="Times" pitchFamily="18" charset="0"/>
                <a:ea typeface="+mn-ea"/>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2075" y="746125"/>
            <a:ext cx="6637338" cy="37338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9" name="Rectangle 5"/>
          <p:cNvSpPr>
            <a:spLocks noGrp="1" noChangeArrowheads="1"/>
          </p:cNvSpPr>
          <p:nvPr>
            <p:ph type="body" sz="quarter" idx="3"/>
          </p:nvPr>
        </p:nvSpPr>
        <p:spPr bwMode="auto">
          <a:xfrm>
            <a:off x="681038" y="4730750"/>
            <a:ext cx="5457825"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9" tIns="45855" rIns="91709" bIns="45855"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08550" name="Rectangle 6"/>
          <p:cNvSpPr>
            <a:spLocks noGrp="1" noChangeArrowheads="1"/>
          </p:cNvSpPr>
          <p:nvPr>
            <p:ph type="ftr" sz="quarter" idx="4"/>
          </p:nvPr>
        </p:nvSpPr>
        <p:spPr bwMode="auto">
          <a:xfrm>
            <a:off x="0" y="9456738"/>
            <a:ext cx="29559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9" tIns="45855" rIns="91709" bIns="45855" numCol="1" anchor="b" anchorCtr="0" compatLnSpc="1"/>
          <a:lstStyle>
            <a:lvl1pPr defTabSz="917575" eaLnBrk="0" hangingPunct="0">
              <a:defRPr>
                <a:latin typeface="Times" pitchFamily="18" charset="0"/>
                <a:ea typeface="+mn-ea"/>
              </a:defRPr>
            </a:lvl1pPr>
          </a:lstStyle>
          <a:p>
            <a:pPr>
              <a:defRPr/>
            </a:pPr>
            <a:endParaRPr lang="en-US"/>
          </a:p>
        </p:txBody>
      </p:sp>
      <p:sp>
        <p:nvSpPr>
          <p:cNvPr id="108551" name="Rectangle 7"/>
          <p:cNvSpPr>
            <a:spLocks noGrp="1" noChangeArrowheads="1"/>
          </p:cNvSpPr>
          <p:nvPr>
            <p:ph type="sldNum" sz="quarter" idx="5"/>
          </p:nvPr>
        </p:nvSpPr>
        <p:spPr bwMode="auto">
          <a:xfrm>
            <a:off x="3862388" y="9456738"/>
            <a:ext cx="29559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9" tIns="45855" rIns="91709" bIns="45855" numCol="1" anchor="b" anchorCtr="0" compatLnSpc="1"/>
          <a:lstStyle>
            <a:lvl1pPr algn="r" defTabSz="917575" eaLnBrk="0" hangingPunct="0">
              <a:defRPr>
                <a:latin typeface="Times" pitchFamily="18" charset="0"/>
                <a:ea typeface="+mn-ea"/>
              </a:defRPr>
            </a:lvl1pPr>
          </a:lstStyle>
          <a:p>
            <a:pPr>
              <a:defRPr/>
            </a:pPr>
            <a:fld id="{4C09E8AB-00C8-4B59-9B11-EFC95F032CE3}"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方案背景：如何推广“超级水站”，与常规水站不同，应聚焦“环境风险”。然后从典型水污染事件讲</a:t>
            </a:r>
            <a:r>
              <a:rPr lang="zh-CN" altLang="en-US" b="1" dirty="0" smtClean="0">
                <a:solidFill>
                  <a:srgbClr val="FF0000"/>
                </a:solidFill>
              </a:rPr>
              <a:t>环境风险</a:t>
            </a:r>
            <a:endParaRPr lang="zh-CN" altLang="en-US" b="1" dirty="0">
              <a:solidFill>
                <a:srgbClr val="FF0000"/>
              </a:solidFill>
            </a:endParaRPr>
          </a:p>
        </p:txBody>
      </p:sp>
      <p:sp>
        <p:nvSpPr>
          <p:cNvPr id="4" name="灯片编号占位符 3"/>
          <p:cNvSpPr>
            <a:spLocks noGrp="1"/>
          </p:cNvSpPr>
          <p:nvPr>
            <p:ph type="sldNum" sz="quarter" idx="10"/>
          </p:nvPr>
        </p:nvSpPr>
        <p:spPr/>
        <p:txBody>
          <a:bodyPr/>
          <a:lstStyle/>
          <a:p>
            <a:fld id="{57AA51AB-08B4-4DBA-A8E7-7025AC6835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a:t>重新作图</a:t>
            </a:r>
            <a:endParaRPr lang="zh-CN" altLang="en-US" dirty="0"/>
          </a:p>
        </p:txBody>
      </p:sp>
      <p:sp>
        <p:nvSpPr>
          <p:cNvPr id="4" name="灯片编号占位符 3"/>
          <p:cNvSpPr>
            <a:spLocks noGrp="1"/>
          </p:cNvSpPr>
          <p:nvPr>
            <p:ph type="sldNum" sz="quarter" idx="10"/>
          </p:nvPr>
        </p:nvSpPr>
        <p:spPr/>
        <p:txBody>
          <a:bodyPr/>
          <a:lstStyle/>
          <a:p>
            <a:fld id="{9B713B5E-892A-4F82-B317-C319C0C21FE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方案背景：如何推广“超级水站”，与常规水站不同，应聚焦“环境风险”。然后从典型水污染事件讲</a:t>
            </a:r>
            <a:r>
              <a:rPr lang="zh-CN" altLang="en-US" b="1" dirty="0" smtClean="0">
                <a:solidFill>
                  <a:srgbClr val="FF0000"/>
                </a:solidFill>
              </a:rPr>
              <a:t>环境风险</a:t>
            </a:r>
            <a:endParaRPr lang="zh-CN" altLang="en-US" b="1" dirty="0">
              <a:solidFill>
                <a:srgbClr val="FF0000"/>
              </a:solidFill>
            </a:endParaRPr>
          </a:p>
        </p:txBody>
      </p:sp>
      <p:sp>
        <p:nvSpPr>
          <p:cNvPr id="4" name="灯片编号占位符 3"/>
          <p:cNvSpPr>
            <a:spLocks noGrp="1"/>
          </p:cNvSpPr>
          <p:nvPr>
            <p:ph type="sldNum" sz="quarter" idx="10"/>
          </p:nvPr>
        </p:nvSpPr>
        <p:spPr/>
        <p:txBody>
          <a:bodyPr/>
          <a:lstStyle/>
          <a:p>
            <a:fld id="{57AA51AB-08B4-4DBA-A8E7-7025AC68354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方案背景：如何推广“超级水站”，与常规水站不同，应聚焦“环境风险”。然后从典型水污染事件讲</a:t>
            </a:r>
            <a:r>
              <a:rPr lang="zh-CN" altLang="en-US" b="1" dirty="0" smtClean="0">
                <a:solidFill>
                  <a:srgbClr val="FF0000"/>
                </a:solidFill>
              </a:rPr>
              <a:t>环境风险</a:t>
            </a:r>
            <a:endParaRPr lang="zh-CN" altLang="en-US" b="1" dirty="0">
              <a:solidFill>
                <a:srgbClr val="FF0000"/>
              </a:solidFill>
            </a:endParaRPr>
          </a:p>
        </p:txBody>
      </p:sp>
      <p:sp>
        <p:nvSpPr>
          <p:cNvPr id="4" name="灯片编号占位符 3"/>
          <p:cNvSpPr>
            <a:spLocks noGrp="1"/>
          </p:cNvSpPr>
          <p:nvPr>
            <p:ph type="sldNum" sz="quarter" idx="10"/>
          </p:nvPr>
        </p:nvSpPr>
        <p:spPr/>
        <p:txBody>
          <a:bodyPr/>
          <a:lstStyle/>
          <a:p>
            <a:fld id="{57AA51AB-08B4-4DBA-A8E7-7025AC6835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方案背景：如何推广“超级水站”，与常规水站不同，应聚焦“环境风险”。然后从典型水污染事件讲</a:t>
            </a:r>
            <a:r>
              <a:rPr lang="zh-CN" altLang="en-US" b="1" dirty="0" smtClean="0">
                <a:solidFill>
                  <a:srgbClr val="FF0000"/>
                </a:solidFill>
              </a:rPr>
              <a:t>环境风险</a:t>
            </a:r>
            <a:endParaRPr lang="zh-CN" altLang="en-US" b="1" dirty="0">
              <a:solidFill>
                <a:srgbClr val="FF0000"/>
              </a:solidFill>
            </a:endParaRPr>
          </a:p>
        </p:txBody>
      </p:sp>
      <p:sp>
        <p:nvSpPr>
          <p:cNvPr id="4" name="灯片编号占位符 3"/>
          <p:cNvSpPr>
            <a:spLocks noGrp="1"/>
          </p:cNvSpPr>
          <p:nvPr>
            <p:ph type="sldNum" sz="quarter" idx="10"/>
          </p:nvPr>
        </p:nvSpPr>
        <p:spPr/>
        <p:txBody>
          <a:bodyPr/>
          <a:lstStyle/>
          <a:p>
            <a:fld id="{57AA51AB-08B4-4DBA-A8E7-7025AC68354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封面">
    <p:spTree>
      <p:nvGrpSpPr>
        <p:cNvPr id="1" name=""/>
        <p:cNvGrpSpPr/>
        <p:nvPr/>
      </p:nvGrpSpPr>
      <p:grpSpPr>
        <a:xfrm>
          <a:off x="0" y="0"/>
          <a:ext cx="0" cy="0"/>
          <a:chOff x="0" y="0"/>
          <a:chExt cx="0" cy="0"/>
        </a:xfrm>
      </p:grpSpPr>
      <p:pic>
        <p:nvPicPr>
          <p:cNvPr id="1026" name="Picture 2" descr="G:\业务单元\谱育科技\PPT模板\PPT模板创建\019.5.15确定文件\谱育PPT模板-封面.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02" y="0"/>
            <a:ext cx="9153102" cy="514578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bwMode="auto">
          <a:xfrm rot="1680000">
            <a:off x="-303970" y="1661750"/>
            <a:ext cx="4176000" cy="154800"/>
          </a:xfrm>
          <a:prstGeom prst="rect">
            <a:avLst/>
          </a:prstGeom>
          <a:solidFill>
            <a:srgbClr val="FFFFFF"/>
          </a:solidFill>
          <a:ln w="9525" cap="flat" cmpd="sng" algn="ctr">
            <a:noFill/>
            <a:prstDash val="solid"/>
            <a:round/>
            <a:headEnd type="none" w="med" len="med"/>
            <a:tailEnd type="none" w="med" len="med"/>
          </a:ln>
        </p:spPr>
        <p:txBody>
          <a:bodyPr vert="horz" wrap="none" lIns="0" tIns="0" rIns="72000" bIns="0" numCol="1" rtlCol="0" anchor="ctr"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Arial" panose="020B0604020202020204" pitchFamily="34" charset="0"/>
            </a:endParaRPr>
          </a:p>
        </p:txBody>
      </p:sp>
      <p:sp>
        <p:nvSpPr>
          <p:cNvPr id="5" name="矩形 4"/>
          <p:cNvSpPr/>
          <p:nvPr userDrawn="1"/>
        </p:nvSpPr>
        <p:spPr bwMode="auto">
          <a:xfrm>
            <a:off x="-95902" y="627534"/>
            <a:ext cx="347422" cy="216024"/>
          </a:xfrm>
          <a:prstGeom prst="rect">
            <a:avLst/>
          </a:prstGeom>
          <a:solidFill>
            <a:srgbClr val="FFFFFF"/>
          </a:solidFill>
          <a:ln w="9525" cap="flat" cmpd="sng" algn="ctr">
            <a:noFill/>
            <a:prstDash val="solid"/>
            <a:round/>
            <a:headEnd type="none" w="med" len="med"/>
            <a:tailEnd type="none" w="med" len="med"/>
          </a:ln>
        </p:spPr>
        <p:txBody>
          <a:bodyPr rot="0" spcFirstLastPara="0" vertOverflow="overflow" horzOverflow="overflow" vert="horz" wrap="none" lIns="0" tIns="0" rIns="72000" bIns="0" numCol="1" spcCol="0" rtlCol="0" fromWordArt="0" anchor="ctr" anchorCtr="0" forceAA="0" compatLnSpc="1">
            <a:noAutofit/>
          </a:bodyPr>
          <a:lstStyle/>
          <a:p>
            <a:pPr marL="0" marR="0" lvl="0" indent="0" defTabSz="914400" eaLnBrk="0" latinLnBrk="0" hangingPunct="0">
              <a:lnSpc>
                <a:spcPct val="100000"/>
              </a:lnSpc>
              <a:buClrTx/>
              <a:buSzTx/>
              <a:buFontTx/>
              <a:buNone/>
            </a:pPr>
            <a:endParaRPr kumimoji="0" lang="zh-CN" altLang="en-US" b="0" i="0" u="none" strike="noStrike" cap="none" normalizeH="0" baseline="0">
              <a:ln>
                <a:noFill/>
              </a:ln>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分栏，重点与总结页">
    <p:spTree>
      <p:nvGrpSpPr>
        <p:cNvPr id="1" name=""/>
        <p:cNvGrpSpPr/>
        <p:nvPr/>
      </p:nvGrpSpPr>
      <p:grpSpPr>
        <a:xfrm>
          <a:off x="0" y="0"/>
          <a:ext cx="0" cy="0"/>
          <a:chOff x="0" y="0"/>
          <a:chExt cx="0" cy="0"/>
        </a:xfrm>
      </p:grpSpPr>
      <p:sp>
        <p:nvSpPr>
          <p:cNvPr id="6" name="Rectangle 41"/>
          <p:cNvSpPr>
            <a:spLocks noGrp="1" noChangeArrowheads="1"/>
          </p:cNvSpPr>
          <p:nvPr>
            <p:ph type="sldNum" sz="quarter" idx="16"/>
          </p:nvPr>
        </p:nvSpPr>
        <p:spPr/>
        <p:txBody>
          <a:bodyPr/>
          <a:lstStyle>
            <a:lvl1pPr>
              <a:defRPr/>
            </a:lvl1pPr>
          </a:lstStyle>
          <a:p>
            <a:pPr>
              <a:defRPr/>
            </a:pPr>
            <a:fld id="{018C09CF-B278-43B2-BEE5-AC3DB108F64A}" type="slidenum">
              <a:rPr lang="en-US"/>
            </a:fld>
            <a:endParaRPr lang="en-US" dirty="0"/>
          </a:p>
        </p:txBody>
      </p:sp>
      <p:sp>
        <p:nvSpPr>
          <p:cNvPr id="13" name="Rectangle 29"/>
          <p:cNvSpPr>
            <a:spLocks noGrp="1" noChangeArrowheads="1"/>
          </p:cNvSpPr>
          <p:nvPr>
            <p:ph type="title" hasCustomPrompt="1"/>
          </p:nvPr>
        </p:nvSpPr>
        <p:spPr bwMode="gray">
          <a:xfrm>
            <a:off x="288000" y="144000"/>
            <a:ext cx="7200000" cy="36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dirty="0"/>
              <a:t>标题</a:t>
            </a:r>
            <a:endParaRPr lang="en-US" dirty="0"/>
          </a:p>
        </p:txBody>
      </p:sp>
      <p:sp>
        <p:nvSpPr>
          <p:cNvPr id="15" name="文本占位符 3"/>
          <p:cNvSpPr>
            <a:spLocks noGrp="1"/>
          </p:cNvSpPr>
          <p:nvPr>
            <p:ph type="body" sz="half" idx="11"/>
          </p:nvPr>
        </p:nvSpPr>
        <p:spPr>
          <a:xfrm>
            <a:off x="288000" y="863510"/>
            <a:ext cx="8568000" cy="648000"/>
          </a:xfrm>
        </p:spPr>
        <p:txBody>
          <a:bodyPr/>
          <a:lstStyle>
            <a:lvl1pPr marL="0" marR="0" indent="0" algn="l" defTabSz="981075" rtl="0" eaLnBrk="0" fontAlgn="base" latinLnBrk="0" hangingPunct="0">
              <a:lnSpc>
                <a:spcPct val="100000"/>
              </a:lnSpc>
              <a:spcBef>
                <a:spcPts val="0"/>
              </a:spcBef>
              <a:spcAft>
                <a:spcPts val="600"/>
              </a:spcAft>
              <a:buClr>
                <a:schemeClr val="hlink"/>
              </a:buClr>
              <a:buSzPct val="120000"/>
              <a:buFont typeface="Wingdings" panose="05000000000000000000" pitchFamily="2" charset="2"/>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6" name="文本占位符 3"/>
          <p:cNvSpPr>
            <a:spLocks noGrp="1"/>
          </p:cNvSpPr>
          <p:nvPr>
            <p:ph type="body" sz="half" idx="17"/>
          </p:nvPr>
        </p:nvSpPr>
        <p:spPr>
          <a:xfrm>
            <a:off x="288000" y="4320000"/>
            <a:ext cx="8568000" cy="594000"/>
          </a:xfrm>
          <a:solidFill>
            <a:srgbClr val="FF0000"/>
          </a:solidFill>
        </p:spPr>
        <p:txBody>
          <a:bodyPr anchor="ctr" anchorCtr="1"/>
          <a:lstStyle>
            <a:lvl1pPr marL="0" marR="0" indent="0" algn="ctr" defTabSz="981075" rtl="0" eaLnBrk="0" fontAlgn="base" latinLnBrk="0" hangingPunct="0">
              <a:lnSpc>
                <a:spcPct val="100000"/>
              </a:lnSpc>
              <a:spcBef>
                <a:spcPts val="0"/>
              </a:spcBef>
              <a:spcAft>
                <a:spcPts val="600"/>
              </a:spcAft>
              <a:buClr>
                <a:schemeClr val="hlink"/>
              </a:buClr>
              <a:buSzPct val="120000"/>
              <a:buFont typeface="Wingdings" panose="05000000000000000000" pitchFamily="2" charset="2"/>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7" name="内容占位符 2"/>
          <p:cNvSpPr>
            <a:spLocks noGrp="1"/>
          </p:cNvSpPr>
          <p:nvPr>
            <p:ph sz="half" idx="1"/>
          </p:nvPr>
        </p:nvSpPr>
        <p:spPr>
          <a:xfrm>
            <a:off x="288000" y="1368000"/>
            <a:ext cx="4104000" cy="2952000"/>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18" name="内容占位符 3"/>
          <p:cNvSpPr>
            <a:spLocks noGrp="1"/>
          </p:cNvSpPr>
          <p:nvPr>
            <p:ph sz="half" idx="2"/>
          </p:nvPr>
        </p:nvSpPr>
        <p:spPr>
          <a:xfrm>
            <a:off x="4752000" y="1368000"/>
            <a:ext cx="4104913" cy="2952000"/>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封底">
    <p:spTree>
      <p:nvGrpSpPr>
        <p:cNvPr id="1" name=""/>
        <p:cNvGrpSpPr/>
        <p:nvPr/>
      </p:nvGrpSpPr>
      <p:grpSpPr>
        <a:xfrm>
          <a:off x="0" y="0"/>
          <a:ext cx="0" cy="0"/>
          <a:chOff x="0" y="0"/>
          <a:chExt cx="0" cy="0"/>
        </a:xfrm>
      </p:grpSpPr>
      <p:pic>
        <p:nvPicPr>
          <p:cNvPr id="2050" name="Picture 2" descr="G:\业务单元\谱育科技\PPT模板\PPT模板创建\019.5.15确定文件\谱育PPT模板-封底.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3" y="0"/>
            <a:ext cx="9149043"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谱育标志横排组合 正常"/>
          <p:cNvPicPr>
            <a:picLocks noChangeAspect="1"/>
          </p:cNvPicPr>
          <p:nvPr userDrawn="1"/>
        </p:nvPicPr>
        <p:blipFill>
          <a:blip r:embed="rId3"/>
          <a:stretch>
            <a:fillRect/>
          </a:stretch>
        </p:blipFill>
        <p:spPr>
          <a:xfrm>
            <a:off x="7308304" y="240029"/>
            <a:ext cx="1610271" cy="209283"/>
          </a:xfrm>
          <a:prstGeom prst="rect">
            <a:avLst/>
          </a:prstGeom>
        </p:spPr>
      </p:pic>
      <p:sp>
        <p:nvSpPr>
          <p:cNvPr id="2" name="TextBox 1"/>
          <p:cNvSpPr txBox="1"/>
          <p:nvPr userDrawn="1"/>
        </p:nvSpPr>
        <p:spPr bwMode="auto">
          <a:xfrm>
            <a:off x="3312368" y="930662"/>
            <a:ext cx="6084168" cy="1785104"/>
          </a:xfrm>
          <a:prstGeom prst="rect">
            <a:avLst/>
          </a:prstGeom>
          <a:noFill/>
          <a:ln>
            <a:noFill/>
          </a:ln>
        </p:spPr>
        <p:txBody>
          <a:bodyPr vert="horz" wrap="square" lIns="91440" tIns="45720" rIns="91440" bIns="45720" numCol="1" rtlCol="0" anchor="t" anchorCtr="0" compatLnSpc="1">
            <a:spAutoFit/>
          </a:bodyPr>
          <a:lstStyle/>
          <a:p>
            <a:pPr algn="ctr"/>
            <a:r>
              <a:rPr lang="en-US" altLang="zh-CN" sz="11000" b="1" dirty="0">
                <a:solidFill>
                  <a:srgbClr val="F7F7F7"/>
                </a:solidFill>
                <a:latin typeface="+mj-ea"/>
                <a:ea typeface="+mj-ea"/>
              </a:rPr>
              <a:t>Thanks</a:t>
            </a:r>
            <a:endParaRPr lang="zh-CN" altLang="en-US" sz="11000" b="1" dirty="0">
              <a:solidFill>
                <a:srgbClr val="F7F7F7"/>
              </a:solidFill>
              <a:latin typeface="+mj-ea"/>
              <a:ea typeface="+mj-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D4FE18B1-0DDD-4E8B-8EAA-9840798265F0}"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 name="内容占位符 2"/>
          <p:cNvSpPr>
            <a:spLocks noGrp="1"/>
          </p:cNvSpPr>
          <p:nvPr>
            <p:ph sz="half" idx="11"/>
          </p:nvPr>
        </p:nvSpPr>
        <p:spPr>
          <a:xfrm>
            <a:off x="1620000" y="1260000"/>
            <a:ext cx="5904000" cy="3420000"/>
          </a:xfrm>
        </p:spPr>
        <p:txBody>
          <a:bodyPr/>
          <a:lstStyle>
            <a:lvl1pPr>
              <a:lnSpc>
                <a:spcPct val="100000"/>
              </a:lnSpc>
              <a:defRPr sz="1400">
                <a:solidFill>
                  <a:srgbClr val="4D4D4D"/>
                </a:solidFill>
              </a:defRPr>
            </a:lvl1pPr>
            <a:lvl2pPr>
              <a:lnSpc>
                <a:spcPct val="100000"/>
              </a:lnSpc>
              <a:defRPr sz="1200">
                <a:solidFill>
                  <a:srgbClr val="4D4D4D"/>
                </a:solidFill>
              </a:defRPr>
            </a:lvl2pPr>
            <a:lvl3pPr>
              <a:lnSpc>
                <a:spcPct val="100000"/>
              </a:lnSpc>
              <a:defRPr sz="1200">
                <a:solidFill>
                  <a:srgbClr val="4D4D4D"/>
                </a:solidFill>
              </a:defRPr>
            </a:lvl3pPr>
            <a:lvl4pPr>
              <a:lnSpc>
                <a:spcPct val="100000"/>
              </a:lnSpc>
              <a:defRPr sz="1200">
                <a:solidFill>
                  <a:srgbClr val="4D4D4D"/>
                </a:solidFill>
              </a:defRPr>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3" name="灯片编号占位符 2"/>
          <p:cNvSpPr>
            <a:spLocks noGrp="1"/>
          </p:cNvSpPr>
          <p:nvPr>
            <p:ph type="sldNum" sz="quarter" idx="10"/>
          </p:nvPr>
        </p:nvSpPr>
        <p:spPr/>
        <p:txBody>
          <a:bodyPr/>
          <a:lstStyle/>
          <a:p>
            <a:pPr>
              <a:defRPr/>
            </a:pPr>
            <a:fld id="{D4FE18B1-0DDD-4E8B-8EAA-9840798265F0}" type="slidenum">
              <a:rPr lang="en-US" smtClean="0"/>
            </a:fld>
            <a:endParaRPr lang="en-US" dirty="0"/>
          </a:p>
        </p:txBody>
      </p:sp>
      <p:sp>
        <p:nvSpPr>
          <p:cNvPr id="7" name="Rectangle 29"/>
          <p:cNvSpPr>
            <a:spLocks noGrp="1" noChangeArrowheads="1"/>
          </p:cNvSpPr>
          <p:nvPr>
            <p:ph type="title" hasCustomPrompt="1"/>
          </p:nvPr>
        </p:nvSpPr>
        <p:spPr bwMode="gray">
          <a:xfrm>
            <a:off x="288000" y="144000"/>
            <a:ext cx="7200000" cy="36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dirty="0"/>
              <a:t>标题</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常规页">
    <p:spTree>
      <p:nvGrpSpPr>
        <p:cNvPr id="1" name=""/>
        <p:cNvGrpSpPr/>
        <p:nvPr/>
      </p:nvGrpSpPr>
      <p:grpSpPr>
        <a:xfrm>
          <a:off x="0" y="0"/>
          <a:ext cx="0" cy="0"/>
          <a:chOff x="0" y="0"/>
          <a:chExt cx="0" cy="0"/>
        </a:xfrm>
      </p:grpSpPr>
      <p:sp>
        <p:nvSpPr>
          <p:cNvPr id="4" name="Rectangle 41"/>
          <p:cNvSpPr>
            <a:spLocks noGrp="1" noChangeArrowheads="1"/>
          </p:cNvSpPr>
          <p:nvPr>
            <p:ph type="sldNum" sz="quarter" idx="10"/>
          </p:nvPr>
        </p:nvSpPr>
        <p:spPr/>
        <p:txBody>
          <a:bodyPr/>
          <a:lstStyle>
            <a:lvl1pPr>
              <a:defRPr/>
            </a:lvl1pPr>
          </a:lstStyle>
          <a:p>
            <a:pPr>
              <a:defRPr/>
            </a:pPr>
            <a:fld id="{DD8204C4-C10A-499F-BC32-D93F3C262CDC}" type="slidenum">
              <a:rPr lang="en-US"/>
            </a:fld>
            <a:endParaRPr lang="en-US" dirty="0"/>
          </a:p>
        </p:txBody>
      </p:sp>
      <p:sp>
        <p:nvSpPr>
          <p:cNvPr id="6" name="Rectangle 29"/>
          <p:cNvSpPr>
            <a:spLocks noGrp="1" noChangeArrowheads="1"/>
          </p:cNvSpPr>
          <p:nvPr>
            <p:ph type="title" hasCustomPrompt="1"/>
          </p:nvPr>
        </p:nvSpPr>
        <p:spPr bwMode="gray">
          <a:xfrm>
            <a:off x="288000" y="144000"/>
            <a:ext cx="7200000" cy="36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dirty="0"/>
              <a:t>标题</a:t>
            </a:r>
            <a:endParaRPr lang="en-US" dirty="0"/>
          </a:p>
        </p:txBody>
      </p:sp>
      <p:sp>
        <p:nvSpPr>
          <p:cNvPr id="9" name="Rectangle 3"/>
          <p:cNvSpPr>
            <a:spLocks noGrp="1" noChangeArrowheads="1"/>
          </p:cNvSpPr>
          <p:nvPr>
            <p:ph idx="1"/>
          </p:nvPr>
        </p:nvSpPr>
        <p:spPr bwMode="auto">
          <a:xfrm>
            <a:off x="288290" y="935355"/>
            <a:ext cx="8568055" cy="397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46800" rIns="46800" bIns="46800" numCol="1" anchor="t" anchorCtr="0" compatLnSpc="1"/>
          <a:lstStyle>
            <a:lvl1pPr>
              <a:defRPr sz="1400"/>
            </a:lvl1pPr>
            <a:lvl2pPr>
              <a:defRPr sz="1200"/>
            </a:lvl2pPr>
            <a:lvl3pPr>
              <a:defRPr sz="1200"/>
            </a:lvl3pPr>
            <a:lvl4pPr>
              <a:defRPr sz="1200"/>
            </a:lvl4pPr>
          </a:lstStyle>
          <a:p>
            <a:pPr lvl="0"/>
            <a:r>
              <a:rPr lang="zh-CN" altLang="en-US" dirty="0"/>
              <a:t>单击此处编辑母版文本样式</a:t>
            </a:r>
            <a:endParaRPr lang="zh-CN" altLang="en-US" dirty="0"/>
          </a:p>
          <a:p>
            <a:pPr lvl="1"/>
            <a:r>
              <a:rPr lang="zh-CN" altLang="en-US" dirty="0"/>
              <a:t>第二级</a:t>
            </a:r>
            <a:endParaRPr lang="en-US" dirty="0"/>
          </a:p>
          <a:p>
            <a:pPr lvl="2"/>
            <a:r>
              <a:rPr lang="zh-CN" altLang="en-US" dirty="0"/>
              <a:t>第三级</a:t>
            </a:r>
            <a:endParaRPr lang="en-US" altLang="zh-CN" dirty="0"/>
          </a:p>
          <a:p>
            <a:pPr lvl="3"/>
            <a:r>
              <a:rPr lang="zh-CN" altLang="en-US" dirty="0"/>
              <a:t>第四级</a:t>
            </a:r>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分栏页">
    <p:spTree>
      <p:nvGrpSpPr>
        <p:cNvPr id="1" name=""/>
        <p:cNvGrpSpPr/>
        <p:nvPr/>
      </p:nvGrpSpPr>
      <p:grpSpPr>
        <a:xfrm>
          <a:off x="0" y="0"/>
          <a:ext cx="0" cy="0"/>
          <a:chOff x="0" y="0"/>
          <a:chExt cx="0" cy="0"/>
        </a:xfrm>
      </p:grpSpPr>
      <p:sp>
        <p:nvSpPr>
          <p:cNvPr id="5" name="Rectangle 41"/>
          <p:cNvSpPr>
            <a:spLocks noGrp="1" noChangeArrowheads="1"/>
          </p:cNvSpPr>
          <p:nvPr>
            <p:ph type="sldNum" sz="quarter" idx="10"/>
          </p:nvPr>
        </p:nvSpPr>
        <p:spPr/>
        <p:txBody>
          <a:bodyPr/>
          <a:lstStyle>
            <a:lvl1pPr>
              <a:defRPr/>
            </a:lvl1pPr>
          </a:lstStyle>
          <a:p>
            <a:pPr>
              <a:defRPr/>
            </a:pPr>
            <a:fld id="{D9ED33AB-5208-45B3-B4C4-C2D2F189FBD9}" type="slidenum">
              <a:rPr lang="en-US"/>
            </a:fld>
            <a:endParaRPr lang="en-US" dirty="0"/>
          </a:p>
        </p:txBody>
      </p:sp>
      <p:sp>
        <p:nvSpPr>
          <p:cNvPr id="6" name="内容占位符 2"/>
          <p:cNvSpPr>
            <a:spLocks noGrp="1"/>
          </p:cNvSpPr>
          <p:nvPr>
            <p:ph sz="half" idx="1"/>
          </p:nvPr>
        </p:nvSpPr>
        <p:spPr>
          <a:xfrm>
            <a:off x="288290" y="935355"/>
            <a:ext cx="4104005" cy="3969336"/>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8" name="内容占位符 3"/>
          <p:cNvSpPr>
            <a:spLocks noGrp="1"/>
          </p:cNvSpPr>
          <p:nvPr>
            <p:ph sz="half" idx="2"/>
          </p:nvPr>
        </p:nvSpPr>
        <p:spPr>
          <a:xfrm>
            <a:off x="4751705" y="935355"/>
            <a:ext cx="4104640" cy="3978645"/>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9" name="Rectangle 29"/>
          <p:cNvSpPr>
            <a:spLocks noGrp="1" noChangeArrowheads="1"/>
          </p:cNvSpPr>
          <p:nvPr>
            <p:ph type="title" hasCustomPrompt="1"/>
          </p:nvPr>
        </p:nvSpPr>
        <p:spPr bwMode="gray">
          <a:xfrm>
            <a:off x="288000" y="144000"/>
            <a:ext cx="7200000" cy="36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dirty="0"/>
              <a:t>标题</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总结页">
    <p:spTree>
      <p:nvGrpSpPr>
        <p:cNvPr id="1" name=""/>
        <p:cNvGrpSpPr/>
        <p:nvPr/>
      </p:nvGrpSpPr>
      <p:grpSpPr>
        <a:xfrm>
          <a:off x="0" y="0"/>
          <a:ext cx="0" cy="0"/>
          <a:chOff x="0" y="0"/>
          <a:chExt cx="0" cy="0"/>
        </a:xfrm>
      </p:grpSpPr>
      <p:sp>
        <p:nvSpPr>
          <p:cNvPr id="5" name="Rectangle 41"/>
          <p:cNvSpPr>
            <a:spLocks noGrp="1" noChangeArrowheads="1"/>
          </p:cNvSpPr>
          <p:nvPr>
            <p:ph type="sldNum" sz="quarter" idx="10"/>
          </p:nvPr>
        </p:nvSpPr>
        <p:spPr/>
        <p:txBody>
          <a:bodyPr/>
          <a:lstStyle>
            <a:lvl1pPr>
              <a:defRPr/>
            </a:lvl1pPr>
          </a:lstStyle>
          <a:p>
            <a:pPr>
              <a:defRPr/>
            </a:pPr>
            <a:fld id="{BDDDC8EC-29BC-4800-89ED-51FDA2350BDB}" type="slidenum">
              <a:rPr lang="en-US"/>
            </a:fld>
            <a:endParaRPr lang="en-US" dirty="0"/>
          </a:p>
        </p:txBody>
      </p:sp>
      <p:sp>
        <p:nvSpPr>
          <p:cNvPr id="12" name="内容占位符 2"/>
          <p:cNvSpPr>
            <a:spLocks noGrp="1"/>
          </p:cNvSpPr>
          <p:nvPr>
            <p:ph sz="half" idx="1"/>
          </p:nvPr>
        </p:nvSpPr>
        <p:spPr>
          <a:xfrm>
            <a:off x="288000" y="935264"/>
            <a:ext cx="8568000" cy="3978735"/>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9" name="Rectangle 29"/>
          <p:cNvSpPr>
            <a:spLocks noGrp="1" noChangeArrowheads="1"/>
          </p:cNvSpPr>
          <p:nvPr>
            <p:ph type="title" hasCustomPrompt="1"/>
          </p:nvPr>
        </p:nvSpPr>
        <p:spPr bwMode="gray">
          <a:xfrm>
            <a:off x="288000" y="144000"/>
            <a:ext cx="7200000" cy="36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dirty="0"/>
              <a:t>标题</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重点页">
    <p:spTree>
      <p:nvGrpSpPr>
        <p:cNvPr id="1" name=""/>
        <p:cNvGrpSpPr/>
        <p:nvPr/>
      </p:nvGrpSpPr>
      <p:grpSpPr>
        <a:xfrm>
          <a:off x="0" y="0"/>
          <a:ext cx="0" cy="0"/>
          <a:chOff x="0" y="0"/>
          <a:chExt cx="0" cy="0"/>
        </a:xfrm>
      </p:grpSpPr>
      <p:sp>
        <p:nvSpPr>
          <p:cNvPr id="5" name="Rectangle 41"/>
          <p:cNvSpPr>
            <a:spLocks noGrp="1" noChangeArrowheads="1"/>
          </p:cNvSpPr>
          <p:nvPr>
            <p:ph type="sldNum" sz="quarter" idx="10"/>
          </p:nvPr>
        </p:nvSpPr>
        <p:spPr/>
        <p:txBody>
          <a:bodyPr/>
          <a:lstStyle>
            <a:lvl1pPr>
              <a:defRPr/>
            </a:lvl1pPr>
          </a:lstStyle>
          <a:p>
            <a:pPr>
              <a:defRPr/>
            </a:pPr>
            <a:fld id="{BDDDC8EC-29BC-4800-89ED-51FDA2350BDB}" type="slidenum">
              <a:rPr lang="en-US"/>
            </a:fld>
            <a:endParaRPr lang="en-US" dirty="0"/>
          </a:p>
        </p:txBody>
      </p:sp>
      <p:sp>
        <p:nvSpPr>
          <p:cNvPr id="12" name="内容占位符 2"/>
          <p:cNvSpPr>
            <a:spLocks noGrp="1"/>
          </p:cNvSpPr>
          <p:nvPr>
            <p:ph sz="half" idx="1"/>
          </p:nvPr>
        </p:nvSpPr>
        <p:spPr>
          <a:xfrm>
            <a:off x="288290" y="1367790"/>
            <a:ext cx="8568055" cy="3547110"/>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6" name="文本占位符 3"/>
          <p:cNvSpPr>
            <a:spLocks noGrp="1"/>
          </p:cNvSpPr>
          <p:nvPr>
            <p:ph type="body" sz="half" idx="11"/>
          </p:nvPr>
        </p:nvSpPr>
        <p:spPr>
          <a:xfrm>
            <a:off x="288000" y="720000"/>
            <a:ext cx="8568000" cy="648000"/>
          </a:xfrm>
        </p:spPr>
        <p:txBody>
          <a:bodyPr/>
          <a:lstStyle>
            <a:lvl1pPr marL="0" marR="0" indent="0" algn="l" defTabSz="981075" rtl="0" eaLnBrk="0" fontAlgn="base" latinLnBrk="0" hangingPunct="0">
              <a:lnSpc>
                <a:spcPct val="100000"/>
              </a:lnSpc>
              <a:spcBef>
                <a:spcPts val="0"/>
              </a:spcBef>
              <a:spcAft>
                <a:spcPts val="600"/>
              </a:spcAft>
              <a:buClr>
                <a:schemeClr val="hlink"/>
              </a:buClr>
              <a:buSzPct val="120000"/>
              <a:buFont typeface="Wingdings" panose="05000000000000000000" pitchFamily="2" charset="2"/>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9" name="Rectangle 29"/>
          <p:cNvSpPr>
            <a:spLocks noGrp="1" noChangeArrowheads="1"/>
          </p:cNvSpPr>
          <p:nvPr>
            <p:ph type="title" hasCustomPrompt="1"/>
          </p:nvPr>
        </p:nvSpPr>
        <p:spPr bwMode="gray">
          <a:xfrm>
            <a:off x="288000" y="144000"/>
            <a:ext cx="7200000" cy="36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dirty="0"/>
              <a:t>标题</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重点与总结页">
    <p:spTree>
      <p:nvGrpSpPr>
        <p:cNvPr id="1" name=""/>
        <p:cNvGrpSpPr/>
        <p:nvPr/>
      </p:nvGrpSpPr>
      <p:grpSpPr>
        <a:xfrm>
          <a:off x="0" y="0"/>
          <a:ext cx="0" cy="0"/>
          <a:chOff x="0" y="0"/>
          <a:chExt cx="0" cy="0"/>
        </a:xfrm>
      </p:grpSpPr>
      <p:sp>
        <p:nvSpPr>
          <p:cNvPr id="5" name="Rectangle 41"/>
          <p:cNvSpPr>
            <a:spLocks noGrp="1" noChangeArrowheads="1"/>
          </p:cNvSpPr>
          <p:nvPr>
            <p:ph type="sldNum" sz="quarter" idx="10"/>
          </p:nvPr>
        </p:nvSpPr>
        <p:spPr/>
        <p:txBody>
          <a:bodyPr/>
          <a:lstStyle>
            <a:lvl1pPr>
              <a:defRPr/>
            </a:lvl1pPr>
          </a:lstStyle>
          <a:p>
            <a:pPr>
              <a:defRPr/>
            </a:pPr>
            <a:fld id="{BDDDC8EC-29BC-4800-89ED-51FDA2350BDB}" type="slidenum">
              <a:rPr lang="en-US"/>
            </a:fld>
            <a:endParaRPr lang="en-US" dirty="0"/>
          </a:p>
        </p:txBody>
      </p:sp>
      <p:sp>
        <p:nvSpPr>
          <p:cNvPr id="12" name="内容占位符 2"/>
          <p:cNvSpPr>
            <a:spLocks noGrp="1"/>
          </p:cNvSpPr>
          <p:nvPr>
            <p:ph sz="half" idx="1"/>
          </p:nvPr>
        </p:nvSpPr>
        <p:spPr>
          <a:xfrm>
            <a:off x="288000" y="1368000"/>
            <a:ext cx="8568000" cy="2952000"/>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6" name="文本占位符 3"/>
          <p:cNvSpPr>
            <a:spLocks noGrp="1"/>
          </p:cNvSpPr>
          <p:nvPr>
            <p:ph type="body" sz="half" idx="11"/>
          </p:nvPr>
        </p:nvSpPr>
        <p:spPr>
          <a:xfrm>
            <a:off x="288000" y="720000"/>
            <a:ext cx="8568000" cy="648000"/>
          </a:xfrm>
        </p:spPr>
        <p:txBody>
          <a:bodyPr/>
          <a:lstStyle>
            <a:lvl1pPr marL="0" marR="0" indent="0" algn="l" defTabSz="981075" rtl="0" eaLnBrk="0" fontAlgn="base" latinLnBrk="0" hangingPunct="0">
              <a:lnSpc>
                <a:spcPct val="100000"/>
              </a:lnSpc>
              <a:spcBef>
                <a:spcPts val="0"/>
              </a:spcBef>
              <a:spcAft>
                <a:spcPts val="600"/>
              </a:spcAft>
              <a:buClr>
                <a:schemeClr val="hlink"/>
              </a:buClr>
              <a:buSzPct val="120000"/>
              <a:buFont typeface="Wingdings" panose="05000000000000000000" pitchFamily="2" charset="2"/>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7" name="文本占位符 3"/>
          <p:cNvSpPr>
            <a:spLocks noGrp="1"/>
          </p:cNvSpPr>
          <p:nvPr>
            <p:ph type="body" sz="half" idx="17"/>
          </p:nvPr>
        </p:nvSpPr>
        <p:spPr>
          <a:xfrm>
            <a:off x="288000" y="4320000"/>
            <a:ext cx="8568000" cy="594000"/>
          </a:xfrm>
          <a:solidFill>
            <a:srgbClr val="FF0000"/>
          </a:solidFill>
        </p:spPr>
        <p:txBody>
          <a:bodyPr anchor="ctr" anchorCtr="1"/>
          <a:lstStyle>
            <a:lvl1pPr marL="0" marR="0" indent="0" algn="ctr" defTabSz="981075" rtl="0" eaLnBrk="0" fontAlgn="base" latinLnBrk="0" hangingPunct="0">
              <a:lnSpc>
                <a:spcPct val="100000"/>
              </a:lnSpc>
              <a:spcBef>
                <a:spcPts val="0"/>
              </a:spcBef>
              <a:spcAft>
                <a:spcPts val="600"/>
              </a:spcAft>
              <a:buClr>
                <a:schemeClr val="hlink"/>
              </a:buClr>
              <a:buSzPct val="120000"/>
              <a:buFont typeface="Wingdings" panose="05000000000000000000" pitchFamily="2" charset="2"/>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9" name="Rectangle 29"/>
          <p:cNvSpPr>
            <a:spLocks noGrp="1" noChangeArrowheads="1"/>
          </p:cNvSpPr>
          <p:nvPr>
            <p:ph type="title" hasCustomPrompt="1"/>
          </p:nvPr>
        </p:nvSpPr>
        <p:spPr bwMode="gray">
          <a:xfrm>
            <a:off x="288000" y="144000"/>
            <a:ext cx="7200000" cy="36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dirty="0"/>
              <a:t>标题</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分栏总结页">
    <p:spTree>
      <p:nvGrpSpPr>
        <p:cNvPr id="1" name=""/>
        <p:cNvGrpSpPr/>
        <p:nvPr/>
      </p:nvGrpSpPr>
      <p:grpSpPr>
        <a:xfrm>
          <a:off x="0" y="0"/>
          <a:ext cx="0" cy="0"/>
          <a:chOff x="0" y="0"/>
          <a:chExt cx="0" cy="0"/>
        </a:xfrm>
      </p:grpSpPr>
      <p:sp>
        <p:nvSpPr>
          <p:cNvPr id="6" name="Rectangle 41"/>
          <p:cNvSpPr>
            <a:spLocks noGrp="1" noChangeArrowheads="1"/>
          </p:cNvSpPr>
          <p:nvPr>
            <p:ph type="sldNum" sz="quarter" idx="16"/>
          </p:nvPr>
        </p:nvSpPr>
        <p:spPr/>
        <p:txBody>
          <a:bodyPr/>
          <a:lstStyle>
            <a:lvl1pPr>
              <a:defRPr/>
            </a:lvl1pPr>
          </a:lstStyle>
          <a:p>
            <a:pPr>
              <a:defRPr/>
            </a:pPr>
            <a:fld id="{018C09CF-B278-43B2-BEE5-AC3DB108F64A}" type="slidenum">
              <a:rPr lang="en-US"/>
            </a:fld>
            <a:endParaRPr lang="en-US" dirty="0"/>
          </a:p>
        </p:txBody>
      </p:sp>
      <p:sp>
        <p:nvSpPr>
          <p:cNvPr id="13" name="Rectangle 29"/>
          <p:cNvSpPr>
            <a:spLocks noGrp="1" noChangeArrowheads="1"/>
          </p:cNvSpPr>
          <p:nvPr>
            <p:ph type="title" hasCustomPrompt="1"/>
          </p:nvPr>
        </p:nvSpPr>
        <p:spPr bwMode="gray">
          <a:xfrm>
            <a:off x="288000" y="144000"/>
            <a:ext cx="7200000" cy="36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dirty="0"/>
              <a:t>标题</a:t>
            </a:r>
            <a:endParaRPr lang="en-US" dirty="0"/>
          </a:p>
        </p:txBody>
      </p:sp>
      <p:sp>
        <p:nvSpPr>
          <p:cNvPr id="16" name="文本占位符 3"/>
          <p:cNvSpPr>
            <a:spLocks noGrp="1"/>
          </p:cNvSpPr>
          <p:nvPr>
            <p:ph type="body" sz="half" idx="17"/>
          </p:nvPr>
        </p:nvSpPr>
        <p:spPr>
          <a:xfrm>
            <a:off x="288000" y="4320000"/>
            <a:ext cx="8568000" cy="594000"/>
          </a:xfrm>
          <a:solidFill>
            <a:srgbClr val="FF0000"/>
          </a:solidFill>
        </p:spPr>
        <p:txBody>
          <a:bodyPr anchor="ctr" anchorCtr="1"/>
          <a:lstStyle>
            <a:lvl1pPr marL="0" marR="0" indent="0" algn="ctr" defTabSz="981075" rtl="0" eaLnBrk="0" fontAlgn="base" latinLnBrk="0" hangingPunct="0">
              <a:lnSpc>
                <a:spcPct val="100000"/>
              </a:lnSpc>
              <a:spcBef>
                <a:spcPts val="0"/>
              </a:spcBef>
              <a:spcAft>
                <a:spcPts val="600"/>
              </a:spcAft>
              <a:buClr>
                <a:schemeClr val="hlink"/>
              </a:buClr>
              <a:buSzPct val="120000"/>
              <a:buFont typeface="Wingdings" panose="05000000000000000000" pitchFamily="2" charset="2"/>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7" name="内容占位符 2"/>
          <p:cNvSpPr>
            <a:spLocks noGrp="1"/>
          </p:cNvSpPr>
          <p:nvPr>
            <p:ph sz="half" idx="1"/>
          </p:nvPr>
        </p:nvSpPr>
        <p:spPr>
          <a:xfrm>
            <a:off x="288000" y="720000"/>
            <a:ext cx="4104000" cy="3600000"/>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18" name="内容占位符 3"/>
          <p:cNvSpPr>
            <a:spLocks noGrp="1"/>
          </p:cNvSpPr>
          <p:nvPr>
            <p:ph sz="half" idx="2"/>
          </p:nvPr>
        </p:nvSpPr>
        <p:spPr>
          <a:xfrm>
            <a:off x="4752000" y="720000"/>
            <a:ext cx="4104913" cy="3600000"/>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分栏重点页">
    <p:spTree>
      <p:nvGrpSpPr>
        <p:cNvPr id="1" name=""/>
        <p:cNvGrpSpPr/>
        <p:nvPr/>
      </p:nvGrpSpPr>
      <p:grpSpPr>
        <a:xfrm>
          <a:off x="0" y="0"/>
          <a:ext cx="0" cy="0"/>
          <a:chOff x="0" y="0"/>
          <a:chExt cx="0" cy="0"/>
        </a:xfrm>
      </p:grpSpPr>
      <p:sp>
        <p:nvSpPr>
          <p:cNvPr id="6" name="Rectangle 41"/>
          <p:cNvSpPr>
            <a:spLocks noGrp="1" noChangeArrowheads="1"/>
          </p:cNvSpPr>
          <p:nvPr>
            <p:ph type="sldNum" sz="quarter" idx="16"/>
          </p:nvPr>
        </p:nvSpPr>
        <p:spPr/>
        <p:txBody>
          <a:bodyPr/>
          <a:lstStyle>
            <a:lvl1pPr>
              <a:defRPr/>
            </a:lvl1pPr>
          </a:lstStyle>
          <a:p>
            <a:pPr>
              <a:defRPr/>
            </a:pPr>
            <a:fld id="{018C09CF-B278-43B2-BEE5-AC3DB108F64A}" type="slidenum">
              <a:rPr lang="en-US"/>
            </a:fld>
            <a:endParaRPr lang="en-US" dirty="0"/>
          </a:p>
        </p:txBody>
      </p:sp>
      <p:sp>
        <p:nvSpPr>
          <p:cNvPr id="13" name="Rectangle 29"/>
          <p:cNvSpPr>
            <a:spLocks noGrp="1" noChangeArrowheads="1"/>
          </p:cNvSpPr>
          <p:nvPr>
            <p:ph type="title" hasCustomPrompt="1"/>
          </p:nvPr>
        </p:nvSpPr>
        <p:spPr bwMode="gray">
          <a:xfrm>
            <a:off x="288000" y="144000"/>
            <a:ext cx="7200000" cy="36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dirty="0"/>
              <a:t>标题</a:t>
            </a:r>
            <a:endParaRPr lang="en-US" dirty="0"/>
          </a:p>
        </p:txBody>
      </p:sp>
      <p:sp>
        <p:nvSpPr>
          <p:cNvPr id="15" name="文本占位符 3"/>
          <p:cNvSpPr>
            <a:spLocks noGrp="1"/>
          </p:cNvSpPr>
          <p:nvPr>
            <p:ph type="body" sz="half" idx="11"/>
          </p:nvPr>
        </p:nvSpPr>
        <p:spPr>
          <a:xfrm>
            <a:off x="288000" y="863510"/>
            <a:ext cx="8568000" cy="648000"/>
          </a:xfrm>
        </p:spPr>
        <p:txBody>
          <a:bodyPr/>
          <a:lstStyle>
            <a:lvl1pPr marL="0" marR="0" indent="0" algn="l" defTabSz="981075" rtl="0" eaLnBrk="0" fontAlgn="base" latinLnBrk="0" hangingPunct="0">
              <a:lnSpc>
                <a:spcPct val="100000"/>
              </a:lnSpc>
              <a:spcBef>
                <a:spcPts val="0"/>
              </a:spcBef>
              <a:spcAft>
                <a:spcPts val="600"/>
              </a:spcAft>
              <a:buClr>
                <a:schemeClr val="hlink"/>
              </a:buClr>
              <a:buSzPct val="120000"/>
              <a:buFont typeface="Wingdings" panose="05000000000000000000" pitchFamily="2" charset="2"/>
              <a:buNone/>
              <a:defRPr sz="1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7" name="内容占位符 2"/>
          <p:cNvSpPr>
            <a:spLocks noGrp="1"/>
          </p:cNvSpPr>
          <p:nvPr>
            <p:ph sz="half" idx="1"/>
          </p:nvPr>
        </p:nvSpPr>
        <p:spPr>
          <a:xfrm>
            <a:off x="288000" y="1368000"/>
            <a:ext cx="4104000" cy="3546000"/>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18" name="内容占位符 3"/>
          <p:cNvSpPr>
            <a:spLocks noGrp="1"/>
          </p:cNvSpPr>
          <p:nvPr>
            <p:ph sz="half" idx="2"/>
          </p:nvPr>
        </p:nvSpPr>
        <p:spPr>
          <a:xfrm>
            <a:off x="4752000" y="1368000"/>
            <a:ext cx="4104913" cy="3546000"/>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5" name="Rectangle 41"/>
          <p:cNvSpPr>
            <a:spLocks noGrp="1" noChangeArrowheads="1"/>
          </p:cNvSpPr>
          <p:nvPr>
            <p:ph type="sldNum" sz="quarter" idx="4"/>
          </p:nvPr>
        </p:nvSpPr>
        <p:spPr bwMode="auto">
          <a:xfrm>
            <a:off x="8676456" y="4914000"/>
            <a:ext cx="46139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0" hangingPunct="0">
              <a:defRPr>
                <a:solidFill>
                  <a:srgbClr val="183884"/>
                </a:solidFill>
                <a:ea typeface="+mn-ea"/>
              </a:defRPr>
            </a:lvl1pPr>
          </a:lstStyle>
          <a:p>
            <a:pPr>
              <a:defRPr/>
            </a:pPr>
            <a:fld id="{D4FE18B1-0DDD-4E8B-8EAA-9840798265F0}" type="slidenum">
              <a:rPr lang="en-US" smtClean="0"/>
            </a:fld>
            <a:endParaRPr lang="en-US" dirty="0"/>
          </a:p>
        </p:txBody>
      </p:sp>
      <p:sp>
        <p:nvSpPr>
          <p:cNvPr id="13" name="Rectangle 29"/>
          <p:cNvSpPr>
            <a:spLocks noGrp="1" noChangeArrowheads="1"/>
          </p:cNvSpPr>
          <p:nvPr>
            <p:ph type="title"/>
          </p:nvPr>
        </p:nvSpPr>
        <p:spPr bwMode="gray">
          <a:xfrm>
            <a:off x="288000" y="144000"/>
            <a:ext cx="6876288" cy="36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dirty="0"/>
              <a:t>标题</a:t>
            </a:r>
            <a:endParaRPr lang="en-US" dirty="0"/>
          </a:p>
        </p:txBody>
      </p:sp>
      <p:sp>
        <p:nvSpPr>
          <p:cNvPr id="14" name="Rectangle 3"/>
          <p:cNvSpPr>
            <a:spLocks noGrp="1" noChangeArrowheads="1"/>
          </p:cNvSpPr>
          <p:nvPr>
            <p:ph type="body" idx="1"/>
          </p:nvPr>
        </p:nvSpPr>
        <p:spPr bwMode="auto">
          <a:xfrm>
            <a:off x="288290" y="935355"/>
            <a:ext cx="8568055"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46800" rIns="46800" bIns="46800" numCol="1" anchor="t" anchorCtr="0" compatLnSpc="1"/>
          <a:lstStyle/>
          <a:p>
            <a:pPr lvl="0"/>
            <a:r>
              <a:rPr lang="zh-CN" altLang="en-US" dirty="0"/>
              <a:t>单击此处编辑母版文本样式</a:t>
            </a:r>
            <a:endParaRPr lang="zh-CN" altLang="en-US" dirty="0"/>
          </a:p>
          <a:p>
            <a:pPr lvl="1"/>
            <a:r>
              <a:rPr lang="zh-CN" altLang="en-US" dirty="0"/>
              <a:t>第二级</a:t>
            </a:r>
            <a:endParaRPr lang="en-US" dirty="0"/>
          </a:p>
          <a:p>
            <a:pPr lvl="2"/>
            <a:r>
              <a:rPr lang="zh-CN" altLang="en-US" dirty="0"/>
              <a:t>第三级</a:t>
            </a:r>
            <a:endParaRPr lang="en-US" altLang="zh-CN" dirty="0"/>
          </a:p>
          <a:p>
            <a:pPr lvl="3"/>
            <a:r>
              <a:rPr lang="zh-CN" altLang="en-US" dirty="0"/>
              <a:t>第四级</a:t>
            </a:r>
            <a:endParaRPr lang="en-US" altLang="zh-CN" dirty="0"/>
          </a:p>
        </p:txBody>
      </p:sp>
      <p:pic>
        <p:nvPicPr>
          <p:cNvPr id="5" name="图片 4" descr="谱育标志横排组合 正常"/>
          <p:cNvPicPr>
            <a:picLocks noChangeAspect="1"/>
          </p:cNvPicPr>
          <p:nvPr userDrawn="1"/>
        </p:nvPicPr>
        <p:blipFill>
          <a:blip r:embed="rId14"/>
          <a:stretch>
            <a:fillRect/>
          </a:stretch>
        </p:blipFill>
        <p:spPr>
          <a:xfrm>
            <a:off x="7308304" y="240029"/>
            <a:ext cx="1610271" cy="209283"/>
          </a:xfrm>
          <a:prstGeom prst="rect">
            <a:avLst/>
          </a:prstGeom>
        </p:spPr>
      </p:pic>
      <p:grpSp>
        <p:nvGrpSpPr>
          <p:cNvPr id="9" name="组合 8"/>
          <p:cNvGrpSpPr/>
          <p:nvPr userDrawn="1"/>
        </p:nvGrpSpPr>
        <p:grpSpPr>
          <a:xfrm>
            <a:off x="-2647" y="627534"/>
            <a:ext cx="9146647" cy="32820"/>
            <a:chOff x="-2647" y="733054"/>
            <a:chExt cx="9146647" cy="32820"/>
          </a:xfrm>
        </p:grpSpPr>
        <p:grpSp>
          <p:nvGrpSpPr>
            <p:cNvPr id="7" name="组合 6"/>
            <p:cNvGrpSpPr/>
            <p:nvPr userDrawn="1"/>
          </p:nvGrpSpPr>
          <p:grpSpPr>
            <a:xfrm>
              <a:off x="-2647" y="733054"/>
              <a:ext cx="1461600" cy="32400"/>
              <a:chOff x="3142" y="733474"/>
              <a:chExt cx="1461600" cy="32400"/>
            </a:xfrm>
          </p:grpSpPr>
          <p:sp>
            <p:nvSpPr>
              <p:cNvPr id="8" name="矩形 7"/>
              <p:cNvSpPr/>
              <p:nvPr userDrawn="1"/>
            </p:nvSpPr>
            <p:spPr bwMode="auto">
              <a:xfrm>
                <a:off x="3142" y="733474"/>
                <a:ext cx="1440000" cy="32400"/>
              </a:xfrm>
              <a:prstGeom prst="rect">
                <a:avLst/>
              </a:prstGeom>
              <a:solidFill>
                <a:srgbClr val="777777"/>
              </a:solidFill>
              <a:ln w="9525" cap="flat" cmpd="sng" algn="ctr">
                <a:noFill/>
                <a:prstDash val="solid"/>
                <a:round/>
                <a:headEnd type="none" w="med" len="med"/>
                <a:tailEnd type="none" w="med" len="med"/>
              </a:ln>
            </p:spPr>
            <p:txBody>
              <a:bodyPr vert="horz" wrap="none" lIns="0" tIns="0" rIns="72000" bIns="0" numCol="1" rtlCol="0" anchor="ctr"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Arial" panose="020B0604020202020204" pitchFamily="34" charset="0"/>
                </a:endParaRPr>
              </a:p>
            </p:txBody>
          </p:sp>
          <p:sp>
            <p:nvSpPr>
              <p:cNvPr id="4" name="等腰三角形 3"/>
              <p:cNvSpPr/>
              <p:nvPr userDrawn="1"/>
            </p:nvSpPr>
            <p:spPr bwMode="auto">
              <a:xfrm rot="5400000">
                <a:off x="1437742" y="738874"/>
                <a:ext cx="32400" cy="21600"/>
              </a:xfrm>
              <a:prstGeom prst="triangle">
                <a:avLst/>
              </a:prstGeom>
              <a:solidFill>
                <a:srgbClr val="777777"/>
              </a:solidFill>
              <a:ln w="9525" cap="flat" cmpd="sng" algn="ctr">
                <a:noFill/>
                <a:prstDash val="solid"/>
                <a:round/>
                <a:headEnd type="none" w="med" len="med"/>
                <a:tailEnd type="none" w="med" len="med"/>
              </a:ln>
            </p:spPr>
            <p:txBody>
              <a:bodyPr vert="horz" wrap="none" lIns="0" tIns="0" rIns="72000" bIns="0" numCol="1" rtlCol="0" anchor="ctr"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Arial" panose="020B0604020202020204" pitchFamily="34" charset="0"/>
                </a:endParaRPr>
              </a:p>
            </p:txBody>
          </p:sp>
        </p:grpSp>
        <p:grpSp>
          <p:nvGrpSpPr>
            <p:cNvPr id="6" name="组合 5"/>
            <p:cNvGrpSpPr/>
            <p:nvPr userDrawn="1"/>
          </p:nvGrpSpPr>
          <p:grpSpPr>
            <a:xfrm>
              <a:off x="1459800" y="733474"/>
              <a:ext cx="7684200" cy="32400"/>
              <a:chOff x="1459800" y="733474"/>
              <a:chExt cx="7684200" cy="32400"/>
            </a:xfrm>
          </p:grpSpPr>
          <p:sp>
            <p:nvSpPr>
              <p:cNvPr id="3" name="矩形 2"/>
              <p:cNvSpPr/>
              <p:nvPr userDrawn="1"/>
            </p:nvSpPr>
            <p:spPr bwMode="auto">
              <a:xfrm>
                <a:off x="1481808" y="733474"/>
                <a:ext cx="7662192" cy="32400"/>
              </a:xfrm>
              <a:prstGeom prst="rect">
                <a:avLst/>
              </a:prstGeom>
              <a:solidFill>
                <a:srgbClr val="FF0000"/>
              </a:solidFill>
              <a:ln w="9525" cap="flat" cmpd="sng" algn="ctr">
                <a:noFill/>
                <a:prstDash val="solid"/>
                <a:round/>
                <a:headEnd type="none" w="med" len="med"/>
                <a:tailEnd type="none" w="med" len="med"/>
              </a:ln>
            </p:spPr>
            <p:txBody>
              <a:bodyPr vert="horz" wrap="none" lIns="0" tIns="0" rIns="72000" bIns="0" numCol="1" rtlCol="0" anchor="ctr"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Arial" panose="020B0604020202020204" pitchFamily="34" charset="0"/>
                </a:endParaRPr>
              </a:p>
            </p:txBody>
          </p:sp>
          <p:sp>
            <p:nvSpPr>
              <p:cNvPr id="10" name="等腰三角形 9"/>
              <p:cNvSpPr/>
              <p:nvPr userDrawn="1"/>
            </p:nvSpPr>
            <p:spPr bwMode="auto">
              <a:xfrm rot="16200000">
                <a:off x="1454400" y="738874"/>
                <a:ext cx="32400" cy="21600"/>
              </a:xfrm>
              <a:prstGeom prst="triangle">
                <a:avLst/>
              </a:prstGeom>
              <a:solidFill>
                <a:srgbClr val="FF0000"/>
              </a:solidFill>
              <a:ln w="9525" cap="flat" cmpd="sng" algn="ctr">
                <a:noFill/>
                <a:prstDash val="solid"/>
                <a:round/>
                <a:headEnd type="none" w="med" len="med"/>
                <a:tailEnd type="none" w="med" len="med"/>
              </a:ln>
            </p:spPr>
            <p:txBody>
              <a:bodyPr vert="horz" wrap="none" lIns="0" tIns="0" rIns="72000" bIns="0" numCol="1" rtlCol="0" anchor="ctr"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Arial" panose="020B0604020202020204" pitchFamily="34" charset="0"/>
                </a:endParaRPr>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881380" rtl="0" eaLnBrk="1" fontAlgn="base" hangingPunct="1">
        <a:spcBef>
          <a:spcPct val="0"/>
        </a:spcBef>
        <a:spcAft>
          <a:spcPct val="0"/>
        </a:spcAft>
        <a:defRPr sz="1800" b="1">
          <a:solidFill>
            <a:srgbClr val="5F5F5F"/>
          </a:solidFill>
          <a:latin typeface="+mj-lt"/>
          <a:ea typeface="+mj-ea"/>
          <a:cs typeface="+mj-cs"/>
        </a:defRPr>
      </a:lvl1pPr>
      <a:lvl2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2pPr>
      <a:lvl3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3pPr>
      <a:lvl4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4pPr>
      <a:lvl5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5pPr>
      <a:lvl6pPr marL="4572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6pPr>
      <a:lvl7pPr marL="9144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7pPr>
      <a:lvl8pPr marL="13716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8pPr>
      <a:lvl9pPr marL="18288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9pPr>
    </p:titleStyle>
    <p:bodyStyle>
      <a:lvl1pPr marL="271780" indent="-271780" algn="l" defTabSz="981075" rtl="0" eaLnBrk="1" fontAlgn="base" hangingPunct="1">
        <a:lnSpc>
          <a:spcPct val="100000"/>
        </a:lnSpc>
        <a:spcBef>
          <a:spcPts val="0"/>
        </a:spcBef>
        <a:spcAft>
          <a:spcPts val="600"/>
        </a:spcAft>
        <a:buClr>
          <a:srgbClr val="FF0000"/>
        </a:buClr>
        <a:buSzPct val="120000"/>
        <a:buFont typeface="Wingdings" panose="05000000000000000000" pitchFamily="2" charset="2"/>
        <a:buChar char="§"/>
        <a:defRPr sz="1400" b="0">
          <a:solidFill>
            <a:srgbClr val="5F5F5F"/>
          </a:solidFill>
          <a:latin typeface="+mn-lt"/>
          <a:ea typeface="+mn-ea"/>
          <a:cs typeface="+mn-cs"/>
        </a:defRPr>
      </a:lvl1pPr>
      <a:lvl2pPr marL="625475" indent="-174625" algn="l" defTabSz="981075" rtl="0" eaLnBrk="1" fontAlgn="base" hangingPunct="1">
        <a:lnSpc>
          <a:spcPct val="100000"/>
        </a:lnSpc>
        <a:spcBef>
          <a:spcPts val="0"/>
        </a:spcBef>
        <a:spcAft>
          <a:spcPts val="600"/>
        </a:spcAft>
        <a:buClr>
          <a:srgbClr val="FF0000"/>
        </a:buClr>
        <a:buSzPct val="140000"/>
        <a:buFont typeface="Times New Roman" panose="02020603050405020304" pitchFamily="18" charset="0"/>
        <a:buChar char="-"/>
        <a:defRPr sz="1200" b="0">
          <a:solidFill>
            <a:srgbClr val="5F5F5F"/>
          </a:solidFill>
          <a:latin typeface="+mn-lt"/>
          <a:ea typeface="+mn-ea"/>
        </a:defRPr>
      </a:lvl2pPr>
      <a:lvl3pPr marL="987425" indent="-182880" algn="l" defTabSz="981075" rtl="0" eaLnBrk="1" fontAlgn="base" hangingPunct="1">
        <a:lnSpc>
          <a:spcPct val="100000"/>
        </a:lnSpc>
        <a:spcBef>
          <a:spcPts val="0"/>
        </a:spcBef>
        <a:spcAft>
          <a:spcPts val="600"/>
        </a:spcAft>
        <a:buClr>
          <a:srgbClr val="FF0000"/>
        </a:buClr>
        <a:buFont typeface="Marlett" pitchFamily="2" charset="2"/>
        <a:buChar char="8"/>
        <a:defRPr sz="1200" b="0">
          <a:solidFill>
            <a:srgbClr val="5F5F5F"/>
          </a:solidFill>
          <a:latin typeface="+mn-lt"/>
          <a:ea typeface="+mn-ea"/>
        </a:defRPr>
      </a:lvl3pPr>
      <a:lvl4pPr marL="1349375" indent="-182880" algn="l" defTabSz="981075" rtl="0" eaLnBrk="1" fontAlgn="base" hangingPunct="1">
        <a:lnSpc>
          <a:spcPct val="100000"/>
        </a:lnSpc>
        <a:spcBef>
          <a:spcPts val="0"/>
        </a:spcBef>
        <a:spcAft>
          <a:spcPts val="600"/>
        </a:spcAft>
        <a:buClr>
          <a:srgbClr val="FF0000"/>
        </a:buClr>
        <a:buSzPct val="110000"/>
        <a:buFont typeface="Arial" panose="020B0604020202020204" pitchFamily="34" charset="0"/>
        <a:buChar char="›"/>
        <a:defRPr sz="1200" b="0">
          <a:solidFill>
            <a:srgbClr val="5F5F5F"/>
          </a:solidFill>
          <a:latin typeface="+mn-lt"/>
          <a:ea typeface="+mn-ea"/>
        </a:defRPr>
      </a:lvl4pPr>
      <a:lvl5pPr marL="1818005" indent="0" algn="l" defTabSz="981075" rtl="0" eaLnBrk="1" fontAlgn="base" hangingPunct="1">
        <a:lnSpc>
          <a:spcPct val="100000"/>
        </a:lnSpc>
        <a:spcBef>
          <a:spcPts val="0"/>
        </a:spcBef>
        <a:spcAft>
          <a:spcPts val="600"/>
        </a:spcAft>
        <a:buClr>
          <a:srgbClr val="183884"/>
        </a:buClr>
        <a:buSzPct val="95000"/>
        <a:buFontTx/>
        <a:buNone/>
        <a:defRPr sz="1400" b="0">
          <a:solidFill>
            <a:srgbClr val="183884"/>
          </a:solidFill>
          <a:latin typeface="+mn-lt"/>
          <a:ea typeface="+mn-ea"/>
        </a:defRPr>
      </a:lvl5pPr>
      <a:lvl6pPr marL="2275205" indent="0" algn="l" defTabSz="981075" rtl="0" eaLnBrk="1" fontAlgn="base" hangingPunct="1">
        <a:spcBef>
          <a:spcPct val="20000"/>
        </a:spcBef>
        <a:spcAft>
          <a:spcPct val="0"/>
        </a:spcAft>
        <a:buClr>
          <a:schemeClr val="hlink"/>
        </a:buClr>
        <a:buSzPct val="125000"/>
        <a:buFontTx/>
        <a:buNone/>
        <a:defRPr sz="1600">
          <a:solidFill>
            <a:schemeClr val="tx1"/>
          </a:solidFill>
          <a:latin typeface="+mn-lt"/>
          <a:ea typeface="+mn-ea"/>
        </a:defRPr>
      </a:lvl6pPr>
      <a:lvl7pPr marL="2732405" indent="0" algn="l" defTabSz="981075" rtl="0" eaLnBrk="1" fontAlgn="base" hangingPunct="1">
        <a:spcBef>
          <a:spcPct val="20000"/>
        </a:spcBef>
        <a:spcAft>
          <a:spcPct val="0"/>
        </a:spcAft>
        <a:buClr>
          <a:schemeClr val="hlink"/>
        </a:buClr>
        <a:buSzPct val="125000"/>
        <a:buFont typeface="Arial" panose="020B0604020202020204" pitchFamily="34" charset="0"/>
        <a:buNone/>
        <a:defRPr sz="1600">
          <a:solidFill>
            <a:schemeClr val="tx1"/>
          </a:solidFill>
          <a:latin typeface="+mn-lt"/>
          <a:ea typeface="+mn-ea"/>
        </a:defRPr>
      </a:lvl7pPr>
      <a:lvl8pPr marL="3529330" indent="-339725" algn="l" defTabSz="981075" rtl="0" eaLnBrk="1" fontAlgn="base" hangingPunct="1">
        <a:spcBef>
          <a:spcPct val="20000"/>
        </a:spcBef>
        <a:spcAft>
          <a:spcPct val="0"/>
        </a:spcAft>
        <a:buClr>
          <a:schemeClr val="hlink"/>
        </a:buClr>
        <a:buSzPct val="125000"/>
        <a:buFont typeface="Arial" panose="020B0604020202020204" pitchFamily="34" charset="0"/>
        <a:buChar char="»"/>
        <a:defRPr sz="1600">
          <a:solidFill>
            <a:schemeClr val="tx1"/>
          </a:solidFill>
          <a:latin typeface="+mn-lt"/>
          <a:ea typeface="+mn-ea"/>
        </a:defRPr>
      </a:lvl8pPr>
      <a:lvl9pPr marL="3986530" indent="-339725" algn="l" defTabSz="981075" rtl="0" eaLnBrk="1" fontAlgn="base" hangingPunct="1">
        <a:spcBef>
          <a:spcPct val="20000"/>
        </a:spcBef>
        <a:spcAft>
          <a:spcPct val="0"/>
        </a:spcAft>
        <a:buClr>
          <a:schemeClr val="hlink"/>
        </a:buClr>
        <a:buSzPct val="125000"/>
        <a:buFont typeface="Arial" panose="020B0604020202020204" pitchFamily="34" charset="0"/>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18.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20.emf"/><Relationship Id="rId3" Type="http://schemas.openxmlformats.org/officeDocument/2006/relationships/oleObject" Target="../embeddings/oleObject2.bin"/><Relationship Id="rId2" Type="http://schemas.openxmlformats.org/officeDocument/2006/relationships/image" Target="../media/image19.e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slideLayout" Target="../slideLayouts/slideLayout2.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259840" y="3291840"/>
            <a:ext cx="7850505" cy="1299845"/>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80000"/>
              </a:lnSpc>
              <a:spcBef>
                <a:spcPts val="0"/>
              </a:spcBef>
              <a:spcAft>
                <a:spcPts val="0"/>
              </a:spcAft>
              <a:buClrTx/>
              <a:buSzTx/>
              <a:buFontTx/>
              <a:buNone/>
              <a:defRPr/>
            </a:pPr>
            <a:r>
              <a:rPr lang="zh-CN" altLang="en-US" sz="2000" b="1" kern="100" dirty="0" smtClean="0">
                <a:solidFill>
                  <a:srgbClr val="333333"/>
                </a:solidFill>
                <a:latin typeface="微软雅黑" panose="020B0503020204020204" pitchFamily="34" charset="-122"/>
                <a:ea typeface="微软雅黑" panose="020B0503020204020204" pitchFamily="34" charset="-122"/>
                <a:sym typeface="+mn-ea"/>
              </a:rPr>
              <a:t>SPEC Pro 6000 Protect</a:t>
            </a:r>
            <a:r>
              <a:rPr lang="en-US" altLang="zh-CN" sz="2000" b="1" kern="100" dirty="0" smtClean="0">
                <a:solidFill>
                  <a:srgbClr val="333333"/>
                </a:solidFill>
                <a:latin typeface="微软雅黑" panose="020B0503020204020204" pitchFamily="34" charset="-122"/>
                <a:ea typeface="微软雅黑" panose="020B0503020204020204" pitchFamily="34" charset="-122"/>
                <a:sym typeface="+mn-ea"/>
              </a:rPr>
              <a:t>ive Type</a:t>
            </a:r>
            <a:r>
              <a:rPr lang="zh-CN" altLang="en-US" sz="2000" b="1" kern="100" dirty="0" smtClean="0">
                <a:solidFill>
                  <a:srgbClr val="333333"/>
                </a:solidFill>
                <a:latin typeface="微软雅黑" panose="020B0503020204020204" pitchFamily="34" charset="-122"/>
                <a:ea typeface="微软雅黑" panose="020B0503020204020204" pitchFamily="34" charset="-122"/>
                <a:sym typeface="+mn-ea"/>
              </a:rPr>
              <a:t> Inductively </a:t>
            </a:r>
            <a:endParaRPr lang="zh-CN" altLang="en-US" sz="2000" b="1" kern="100" dirty="0" smtClean="0">
              <a:solidFill>
                <a:srgbClr val="333333"/>
              </a:solidFill>
              <a:latin typeface="微软雅黑" panose="020B0503020204020204" pitchFamily="34" charset="-122"/>
              <a:ea typeface="微软雅黑" panose="020B0503020204020204" pitchFamily="34" charset="-122"/>
              <a:sym typeface="+mn-ea"/>
            </a:endParaRPr>
          </a:p>
          <a:p>
            <a:pPr marL="0" marR="0" lvl="0" indent="0" algn="r" defTabSz="914400" rtl="0" eaLnBrk="1" fontAlgn="auto" latinLnBrk="0" hangingPunct="1">
              <a:lnSpc>
                <a:spcPct val="80000"/>
              </a:lnSpc>
              <a:spcBef>
                <a:spcPts val="0"/>
              </a:spcBef>
              <a:spcAft>
                <a:spcPts val="0"/>
              </a:spcAft>
              <a:buClrTx/>
              <a:buSzTx/>
              <a:buFontTx/>
              <a:buNone/>
              <a:defRPr/>
            </a:pPr>
            <a:r>
              <a:rPr lang="zh-CN" altLang="en-US" sz="2000" b="1" kern="100" dirty="0" smtClean="0">
                <a:solidFill>
                  <a:srgbClr val="333333"/>
                </a:solidFill>
                <a:latin typeface="微软雅黑" panose="020B0503020204020204" pitchFamily="34" charset="-122"/>
                <a:ea typeface="微软雅黑" panose="020B0503020204020204" pitchFamily="34" charset="-122"/>
                <a:sym typeface="+mn-ea"/>
              </a:rPr>
              <a:t>Coupled Plasma Optical Emission Spectrometer</a:t>
            </a:r>
            <a:r>
              <a:rPr lang="en-US" altLang="zh-CN" sz="2000" b="1" kern="100" dirty="0" smtClean="0">
                <a:solidFill>
                  <a:srgbClr val="333333"/>
                </a:solidFill>
                <a:latin typeface="微软雅黑" panose="020B0503020204020204" pitchFamily="34" charset="-122"/>
                <a:ea typeface="微软雅黑" panose="020B0503020204020204" pitchFamily="34" charset="-122"/>
                <a:sym typeface="+mn-ea"/>
              </a:rPr>
              <a:t> </a:t>
            </a:r>
            <a:endParaRPr lang="zh-CN" altLang="en-US" sz="1600" b="1" noProof="0" dirty="0">
              <a:ln>
                <a:noFill/>
              </a:ln>
              <a:solidFill>
                <a:srgbClr val="333333"/>
              </a:solidFill>
              <a:effectLst/>
              <a:uLnTx/>
              <a:uFillTx/>
              <a:latin typeface="Arial" panose="020B0604020202020204"/>
              <a:ea typeface="微软雅黑" panose="020B0503020204020204" pitchFamily="34" charset="-122"/>
              <a:sym typeface="+mn-ea"/>
            </a:endParaRPr>
          </a:p>
          <a:p>
            <a:pPr marL="0" marR="0" lvl="0" indent="0" algn="r" defTabSz="914400" rtl="0" eaLnBrk="1" fontAlgn="auto" latinLnBrk="0" hangingPunct="1">
              <a:lnSpc>
                <a:spcPct val="8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333333"/>
              </a:solidFill>
              <a:effectLst/>
              <a:uLnTx/>
              <a:uFillTx/>
              <a:latin typeface="Arial" panose="020B0604020202020204"/>
              <a:ea typeface="微软雅黑" panose="020B0503020204020204" pitchFamily="34" charset="-122"/>
              <a:cs typeface="+mn-cs"/>
              <a:sym typeface="+mn-ea"/>
            </a:endParaRPr>
          </a:p>
          <a:p>
            <a:pPr marL="0" marR="0" lvl="0" indent="0" algn="r" defTabSz="914400" rtl="0" eaLnBrk="1" fontAlgn="auto" latinLnBrk="0" hangingPunct="1">
              <a:lnSpc>
                <a:spcPct val="8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srgbClr val="333333"/>
              </a:solidFill>
              <a:effectLst/>
              <a:uLnTx/>
              <a:uFillTx/>
              <a:latin typeface="Arial" panose="020B0604020202020204"/>
              <a:ea typeface="微软雅黑" panose="020B0503020204020204" pitchFamily="34" charset="-122"/>
              <a:cs typeface="+mn-cs"/>
              <a:sym typeface="+mn-ea"/>
            </a:endParaRPr>
          </a:p>
          <a:p>
            <a:pPr marL="0" marR="0" lvl="0" indent="0" algn="r" defTabSz="914400" rtl="0" eaLnBrk="1" fontAlgn="auto" latinLnBrk="0" hangingPunct="1">
              <a:lnSpc>
                <a:spcPct val="80000"/>
              </a:lnSpc>
              <a:spcBef>
                <a:spcPts val="0"/>
              </a:spcBef>
              <a:spcAft>
                <a:spcPts val="0"/>
              </a:spcAft>
              <a:buClrTx/>
              <a:buSzTx/>
              <a:buFontTx/>
              <a:buNone/>
              <a:defRPr/>
            </a:pPr>
            <a:r>
              <a:rPr lang="zh-CN" sz="1400" noProof="0" dirty="0">
                <a:ln>
                  <a:noFill/>
                </a:ln>
                <a:solidFill>
                  <a:srgbClr val="333333"/>
                </a:solidFill>
                <a:effectLst/>
                <a:uLnTx/>
                <a:uFillTx/>
                <a:latin typeface="+mj-lt"/>
                <a:ea typeface="微软雅黑" panose="020B0503020204020204" pitchFamily="34" charset="-122"/>
                <a:cs typeface="+mj-lt"/>
                <a:sym typeface="+mn-ea"/>
              </a:rPr>
              <a:t>Hangzhou </a:t>
            </a:r>
            <a:r>
              <a:rPr lang="en-US" altLang="zh-CN" sz="1400" noProof="0" dirty="0">
                <a:ln>
                  <a:noFill/>
                </a:ln>
                <a:solidFill>
                  <a:srgbClr val="333333"/>
                </a:solidFill>
                <a:effectLst/>
                <a:uLnTx/>
                <a:uFillTx/>
                <a:latin typeface="+mj-lt"/>
                <a:ea typeface="微软雅黑" panose="020B0503020204020204" pitchFamily="34" charset="-122"/>
                <a:cs typeface="+mj-lt"/>
                <a:sym typeface="+mn-ea"/>
              </a:rPr>
              <a:t>EXPEC</a:t>
            </a:r>
            <a:r>
              <a:rPr lang="zh-CN" sz="1400" noProof="0" dirty="0">
                <a:ln>
                  <a:noFill/>
                </a:ln>
                <a:solidFill>
                  <a:srgbClr val="333333"/>
                </a:solidFill>
                <a:effectLst/>
                <a:uLnTx/>
                <a:uFillTx/>
                <a:latin typeface="+mj-lt"/>
                <a:ea typeface="微软雅黑" panose="020B0503020204020204" pitchFamily="34" charset="-122"/>
                <a:cs typeface="+mj-lt"/>
                <a:sym typeface="+mn-ea"/>
              </a:rPr>
              <a:t> Technology Co., LTD</a:t>
            </a:r>
            <a:endParaRPr kumimoji="0" lang="zh-CN" sz="1400" i="0" u="none" strike="noStrike" kern="1200" cap="none" spc="0" normalizeH="0" baseline="0" noProof="0" dirty="0">
              <a:ln>
                <a:noFill/>
              </a:ln>
              <a:solidFill>
                <a:srgbClr val="333333"/>
              </a:solidFill>
              <a:effectLst/>
              <a:uLnTx/>
              <a:uFillTx/>
              <a:latin typeface="+mj-lt"/>
              <a:ea typeface="微软雅黑" panose="020B0503020204020204" pitchFamily="34" charset="-122"/>
              <a:cs typeface="+mj-lt"/>
              <a:sym typeface="+mn-ea"/>
            </a:endParaRPr>
          </a:p>
          <a:p>
            <a:pPr marL="0" marR="0" lvl="0" indent="0" algn="r" defTabSz="914400" rtl="0" eaLnBrk="1" fontAlgn="auto" latinLnBrk="0" hangingPunct="1">
              <a:lnSpc>
                <a:spcPct val="70000"/>
              </a:lnSpc>
              <a:spcBef>
                <a:spcPts val="0"/>
              </a:spcBef>
              <a:spcAft>
                <a:spcPts val="0"/>
              </a:spcAft>
              <a:buClrTx/>
              <a:buSzTx/>
              <a:buFontTx/>
              <a:buNone/>
              <a:defRPr/>
            </a:pPr>
            <a:endParaRPr kumimoji="0" lang="zh-CN" altLang="zh-CN" sz="1400" b="1" i="0" u="none" strike="noStrike" kern="1200" cap="none" spc="0" normalizeH="0" baseline="0" noProof="0" dirty="0">
              <a:ln>
                <a:noFill/>
              </a:ln>
              <a:solidFill>
                <a:srgbClr val="333333"/>
              </a:solidFill>
              <a:effectLst/>
              <a:uLnTx/>
              <a:uFillTx/>
              <a:latin typeface="+mj-lt"/>
              <a:ea typeface="微软雅黑" panose="020B0503020204020204" pitchFamily="34" charset="-122"/>
              <a:cs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sp>
        <p:nvSpPr>
          <p:cNvPr id="10" name="文本框 9"/>
          <p:cNvSpPr txBox="1"/>
          <p:nvPr/>
        </p:nvSpPr>
        <p:spPr>
          <a:xfrm>
            <a:off x="4234180" y="771525"/>
            <a:ext cx="4582795" cy="1922145"/>
          </a:xfrm>
          <a:prstGeom prst="rect">
            <a:avLst/>
          </a:prstGeom>
          <a:noFill/>
        </p:spPr>
        <p:txBody>
          <a:bodyPr wrap="square" rtlCol="0">
            <a:spAutoFit/>
          </a:bodyPr>
          <a:p>
            <a:pPr algn="l" eaLnBrk="1" latinLnBrk="0" hangingPunct="1">
              <a:lnSpc>
                <a:spcPct val="150000"/>
              </a:lnSpc>
              <a:spcAft>
                <a:spcPts val="600"/>
              </a:spcAft>
              <a:buClrTx/>
              <a:buSzTx/>
              <a:buFontTx/>
            </a:pPr>
            <a:r>
              <a:rPr lang="zh-CN" altLang="en-US" sz="1600" b="1">
                <a:solidFill>
                  <a:srgbClr val="FF0000"/>
                </a:solidFill>
                <a:latin typeface="微软雅黑" panose="020B0503020204020204" pitchFamily="34" charset="-122"/>
                <a:ea typeface="微软雅黑" panose="020B0503020204020204" pitchFamily="34" charset="-122"/>
              </a:rPr>
              <a:t>Waste recovery system:</a:t>
            </a:r>
            <a:endParaRPr lang="zh-CN" altLang="en-US" sz="1600" b="1">
              <a:solidFill>
                <a:srgbClr val="FF0000"/>
              </a:solidFill>
              <a:latin typeface="微软雅黑" panose="020B0503020204020204" pitchFamily="34" charset="-122"/>
              <a:ea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Exhaust tail gas contains radioactive substances, which are automatically recovered and purified by the gas purification system;</a:t>
            </a:r>
            <a:endPar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The waste and liquid waste after analysis are closed and recovered to avoid radiation pollution from the nuclear industry.</a:t>
            </a:r>
            <a:endPar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p:cNvPicPr>
            <a:picLocks noChangeAspect="1"/>
          </p:cNvPicPr>
          <p:nvPr>
            <p:custDataLst>
              <p:tags r:id="rId1"/>
            </p:custDataLst>
          </p:nvPr>
        </p:nvPicPr>
        <p:blipFill>
          <a:blip r:embed="rId2"/>
          <a:stretch>
            <a:fillRect/>
          </a:stretch>
        </p:blipFill>
        <p:spPr>
          <a:xfrm>
            <a:off x="6228080" y="2859405"/>
            <a:ext cx="2151380" cy="2144395"/>
          </a:xfrm>
          <a:prstGeom prst="rect">
            <a:avLst/>
          </a:prstGeom>
        </p:spPr>
      </p:pic>
      <p:pic>
        <p:nvPicPr>
          <p:cNvPr id="13314" name="Picture 2" descr="F:\ICP\EXPEC6000效果图\untitled.251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790" b="9210"/>
          <a:stretch>
            <a:fillRect/>
          </a:stretch>
        </p:blipFill>
        <p:spPr bwMode="auto">
          <a:xfrm>
            <a:off x="946150" y="2910840"/>
            <a:ext cx="3153410" cy="217424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07315" y="771525"/>
            <a:ext cx="4135755" cy="1922145"/>
          </a:xfrm>
          <a:prstGeom prst="rect">
            <a:avLst/>
          </a:prstGeom>
          <a:noFill/>
        </p:spPr>
        <p:txBody>
          <a:bodyPr wrap="square" rtlCol="0">
            <a:spAutoFit/>
          </a:bodyPr>
          <a:p>
            <a:pPr lvl="0" algn="l">
              <a:lnSpc>
                <a:spcPct val="150000"/>
              </a:lnSpc>
              <a:spcAft>
                <a:spcPts val="600"/>
              </a:spcAft>
              <a:buClrTx/>
              <a:buSzTx/>
              <a:buFontTx/>
            </a:pPr>
            <a:r>
              <a:rPr lang="zh-CN" altLang="en-US" sz="1600" b="1">
                <a:solidFill>
                  <a:srgbClr val="FF0000"/>
                </a:solidFill>
                <a:latin typeface="微软雅黑" panose="020B0503020204020204" pitchFamily="34" charset="-122"/>
                <a:ea typeface="微软雅黑" panose="020B0503020204020204" pitchFamily="34" charset="-122"/>
                <a:sym typeface="+mn-ea"/>
              </a:rPr>
              <a:t>Stable sampling system:</a:t>
            </a:r>
            <a:endParaRPr lang="zh-CN" altLang="en-US" sz="2000" b="1">
              <a:solidFill>
                <a:srgbClr val="FF0000"/>
              </a:solidFill>
              <a:latin typeface="微软雅黑" panose="020B0503020204020204" pitchFamily="34" charset="-122"/>
              <a:ea typeface="微软雅黑" panose="020B0503020204020204" pitchFamily="34" charset="-122"/>
              <a:sym typeface="+mn-ea"/>
            </a:endParaRPr>
          </a:p>
          <a:p>
            <a:pPr marL="539115" lvl="0" indent="-269240" algn="l" defTabSz="0">
              <a:lnSpc>
                <a:spcPct val="150000"/>
              </a:lnSpc>
              <a:buClrTx/>
              <a:buSzTx/>
              <a:buFont typeface="Wingdings" panose="05000000000000000000" charset="0"/>
              <a:buChar char="Ø"/>
              <a:tabLst>
                <a:tab pos="179070" algn="l"/>
                <a:tab pos="447675" algn="l"/>
              </a:tabLst>
            </a:pP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High-precision 4-channel 12-rotor peristaltic pump, 64 subdivision precision control to ensure stable sample injection*</a:t>
            </a:r>
            <a:endPar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69265" lvl="0" indent="-237490" algn="l" defTabSz="0">
              <a:lnSpc>
                <a:spcPct val="150000"/>
              </a:lnSpc>
              <a:spcAft>
                <a:spcPts val="600"/>
              </a:spcAft>
              <a:buClrTx/>
              <a:buSzTx/>
              <a:buFont typeface="Wingdings" panose="05000000000000000000" charset="0"/>
              <a:buChar char="Ø"/>
              <a:tabLst>
                <a:tab pos="358140" algn="l"/>
                <a:tab pos="447675" algn="l"/>
              </a:tabLst>
            </a:pPr>
            <a:r>
              <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Multi-channel digital mass flow controllers can precisely </a:t>
            </a:r>
            <a:r>
              <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control each channel of argon, with a control accuracy of 0.01L/min, ensuring the stability of measurement data</a:t>
            </a:r>
            <a:endPar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标题 13"/>
          <p:cNvSpPr>
            <a:spLocks noGrp="1"/>
          </p:cNvSpPr>
          <p:nvPr>
            <p:ph type="title"/>
          </p:nvPr>
        </p:nvSpPr>
        <p:spPr/>
        <p:txBody>
          <a:bodyPr/>
          <a:p>
            <a:r>
              <a:rPr lang="zh-CN" altLang="en-US">
                <a:sym typeface="+mn-ea"/>
              </a:rPr>
              <a:t>Protective type of ICP-</a:t>
            </a:r>
            <a:r>
              <a:rPr lang="en-US" altLang="zh-CN">
                <a:sym typeface="+mn-ea"/>
              </a:rPr>
              <a:t>OES</a:t>
            </a:r>
            <a:r>
              <a:rPr lang="zh-CN" altLang="en-US">
                <a:sym typeface="+mn-ea"/>
              </a:rPr>
              <a:t> SPEC Pro </a:t>
            </a:r>
            <a:r>
              <a:rPr lang="en-US" altLang="zh-CN">
                <a:sym typeface="+mn-ea"/>
              </a:rPr>
              <a:t>6000</a:t>
            </a:r>
            <a:endParaRPr lang="zh-CN"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sp>
        <p:nvSpPr>
          <p:cNvPr id="5" name="标题 2"/>
          <p:cNvSpPr>
            <a:spLocks noGrp="1"/>
          </p:cNvSpPr>
          <p:nvPr/>
        </p:nvSpPr>
        <p:spPr>
          <a:xfrm>
            <a:off x="199735" y="127490"/>
            <a:ext cx="7200000" cy="360000"/>
          </a:xfrm>
          <a:prstGeom prst="rect">
            <a:avLst/>
          </a:prstGeom>
          <a:noFill/>
          <a:ln>
            <a:noFill/>
          </a:ln>
          <a:effectLst/>
        </p:spPr>
        <p:txBody>
          <a:bodyPr vert="horz" wrap="square" lIns="0" tIns="0" rIns="72000" bIns="0" numCol="1" anchor="ctr" anchorCtr="0" compatLnSpc="1"/>
          <a:lstStyle>
            <a:lvl1pPr algn="l" defTabSz="881380" rtl="0" eaLnBrk="1" fontAlgn="base" hangingPunct="1">
              <a:spcBef>
                <a:spcPct val="0"/>
              </a:spcBef>
              <a:spcAft>
                <a:spcPct val="0"/>
              </a:spcAft>
              <a:defRPr sz="1800" b="1">
                <a:solidFill>
                  <a:srgbClr val="5F5F5F"/>
                </a:solidFill>
                <a:latin typeface="+mj-lt"/>
                <a:ea typeface="+mj-ea"/>
                <a:cs typeface="+mj-cs"/>
              </a:defRPr>
            </a:lvl1pPr>
            <a:lvl2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2pPr>
            <a:lvl3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3pPr>
            <a:lvl4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4pPr>
            <a:lvl5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5pPr>
            <a:lvl6pPr marL="4572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6pPr>
            <a:lvl7pPr marL="9144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7pPr>
            <a:lvl8pPr marL="13716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8pPr>
            <a:lvl9pPr marL="18288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9pPr>
          </a:lstStyle>
          <a:p>
            <a:r>
              <a:rPr lang="zh-CN" altLang="en-US" kern="0"/>
              <a:t>Stable </a:t>
            </a:r>
            <a:r>
              <a:rPr lang="en-US" altLang="zh-CN" kern="0"/>
              <a:t>and C</a:t>
            </a:r>
            <a:r>
              <a:rPr lang="zh-CN" altLang="en-US" kern="0"/>
              <a:t>lassic </a:t>
            </a:r>
            <a:r>
              <a:rPr lang="en-US" altLang="zh-CN" kern="0"/>
              <a:t>O</a:t>
            </a:r>
            <a:r>
              <a:rPr lang="zh-CN" altLang="en-US" kern="0"/>
              <a:t>ptical </a:t>
            </a:r>
            <a:r>
              <a:rPr lang="en-US" altLang="zh-CN" kern="0"/>
              <a:t>A</a:t>
            </a:r>
            <a:r>
              <a:rPr lang="zh-CN" altLang="en-US" kern="0"/>
              <a:t>nalysis </a:t>
            </a:r>
            <a:r>
              <a:rPr lang="en-US" altLang="zh-CN" kern="0"/>
              <a:t>S</a:t>
            </a:r>
            <a:r>
              <a:rPr lang="zh-CN" altLang="en-US" kern="0"/>
              <a:t>ystem</a:t>
            </a:r>
            <a:endParaRPr lang="zh-CN" dirty="0"/>
          </a:p>
        </p:txBody>
      </p:sp>
      <p:sp>
        <p:nvSpPr>
          <p:cNvPr id="6" name="矩形 5"/>
          <p:cNvSpPr/>
          <p:nvPr/>
        </p:nvSpPr>
        <p:spPr>
          <a:xfrm>
            <a:off x="62230" y="719455"/>
            <a:ext cx="4812665" cy="4238625"/>
          </a:xfrm>
          <a:prstGeom prst="rect">
            <a:avLst/>
          </a:prstGeom>
        </p:spPr>
        <p:txBody>
          <a:bodyPr wrap="square">
            <a:spAutoFit/>
          </a:bodyPr>
          <a:p>
            <a:pPr marL="285750" indent="-236855" eaLnBrk="1" latinLnBrk="0" hangingPunct="1">
              <a:lnSpc>
                <a:spcPts val="2300"/>
              </a:lnSpc>
              <a:buFont typeface="Wingdings" panose="05000000000000000000" charset="0"/>
              <a:buChar char="u"/>
            </a:pPr>
            <a:r>
              <a:rPr lang="zh-CN"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Classical </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e</a:t>
            </a:r>
            <a:r>
              <a:rPr lang="zh-CN"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chelle two-dimensional spectroscopic system</a:t>
            </a:r>
            <a:endParaRPr lang="zh-CN"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579755" indent="-245745" defTabSz="0" eaLnBrk="1" latinLnBrk="0" hangingPunct="1">
              <a:lnSpc>
                <a:spcPct val="100000"/>
              </a:lnSpc>
              <a:buFont typeface="Wingdings" panose="05000000000000000000" charset="0"/>
              <a:buChar char="p"/>
              <a:tabLst>
                <a:tab pos="447675" algn="l"/>
              </a:tabLst>
            </a:pPr>
            <a:r>
              <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The thermal balance control light chamber with a constant temperature of 36 degrees is the cornerstone of the stability of the instrument</a:t>
            </a:r>
            <a:r>
              <a:rPr lang="en-US"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334010" indent="0" defTabSz="0" eaLnBrk="1" latinLnBrk="0" hangingPunct="1">
              <a:lnSpc>
                <a:spcPct val="100000"/>
              </a:lnSpc>
              <a:buFont typeface="Wingdings" panose="05000000000000000000" charset="0"/>
              <a:buNone/>
              <a:tabLst>
                <a:tab pos="447675" algn="l"/>
              </a:tabLst>
            </a:pPr>
            <a:endPar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79755" indent="-245745" defTabSz="0" eaLnBrk="1" latinLnBrk="0" hangingPunct="1">
              <a:lnSpc>
                <a:spcPct val="100000"/>
              </a:lnSpc>
              <a:buFont typeface="Wingdings" panose="05000000000000000000" charset="0"/>
              <a:buChar char="p"/>
              <a:tabLst>
                <a:tab pos="447675" algn="l"/>
              </a:tabLst>
            </a:pPr>
            <a:r>
              <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Argon hydrodynamic simulation design enables the optical system to quickly establish a high-purity argon atmosphere, realize ultraviolet analysis, and save time and argon</a:t>
            </a:r>
            <a:r>
              <a:rPr lang="en-US"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334010" indent="0" defTabSz="0" eaLnBrk="1" latinLnBrk="0" hangingPunct="1">
              <a:lnSpc>
                <a:spcPct val="100000"/>
              </a:lnSpc>
              <a:buFont typeface="Wingdings" panose="05000000000000000000" charset="0"/>
              <a:buNone/>
              <a:tabLst>
                <a:tab pos="447675" algn="l"/>
              </a:tabLst>
            </a:pPr>
            <a:endPar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79755" indent="-245745" defTabSz="0" eaLnBrk="1" latinLnBrk="0" hangingPunct="1">
              <a:lnSpc>
                <a:spcPct val="100000"/>
              </a:lnSpc>
              <a:buFont typeface="Wingdings" panose="05000000000000000000" charset="0"/>
              <a:buChar char="p"/>
              <a:tabLst>
                <a:tab pos="447675" algn="l"/>
              </a:tabLst>
            </a:pPr>
            <a:r>
              <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The semi-isolated design of the host and the optical system balances the heat exchange, making the optical system better resist the influence of changes in the external environment</a:t>
            </a:r>
            <a:endPar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79755" indent="-245745" defTabSz="0" eaLnBrk="1" latinLnBrk="0" hangingPunct="1">
              <a:lnSpc>
                <a:spcPts val="2300"/>
              </a:lnSpc>
              <a:buFont typeface="Wingdings" panose="05000000000000000000" charset="0"/>
              <a:buChar char="p"/>
              <a:tabLst>
                <a:tab pos="447675" algn="l"/>
              </a:tabLst>
            </a:pPr>
            <a:r>
              <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Support vehicle applications, stable and reliable</a:t>
            </a:r>
            <a:endPar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334010" indent="0" defTabSz="0" eaLnBrk="1" latinLnBrk="0" hangingPunct="1">
              <a:lnSpc>
                <a:spcPts val="2300"/>
              </a:lnSpc>
              <a:buFont typeface="Wingdings" panose="05000000000000000000" charset="0"/>
              <a:buNone/>
              <a:tabLst>
                <a:tab pos="447675" algn="l"/>
              </a:tabLst>
            </a:pPr>
            <a:endPar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79755" indent="-245745" defTabSz="0" eaLnBrk="1" latinLnBrk="0" hangingPunct="1">
              <a:lnSpc>
                <a:spcPct val="100000"/>
              </a:lnSpc>
              <a:buFont typeface="Wingdings" panose="05000000000000000000" charset="0"/>
              <a:buChar char="p"/>
              <a:tabLst>
                <a:tab pos="447675" algn="l"/>
              </a:tabLst>
            </a:pPr>
            <a:r>
              <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Patented real-time drift correction algorithm for micro-drift correction</a:t>
            </a:r>
            <a:endPar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334010" indent="0" defTabSz="0" eaLnBrk="1" latinLnBrk="0" hangingPunct="1">
              <a:lnSpc>
                <a:spcPct val="100000"/>
              </a:lnSpc>
              <a:buFont typeface="Wingdings" panose="05000000000000000000" charset="0"/>
              <a:buNone/>
              <a:tabLst>
                <a:tab pos="447675" algn="l"/>
              </a:tabLst>
            </a:pPr>
            <a:endPar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358775" indent="-294005" defTabSz="0" eaLnBrk="1" latinLnBrk="0" hangingPunct="1">
              <a:lnSpc>
                <a:spcPct val="100000"/>
              </a:lnSpc>
              <a:buFont typeface="Wingdings" panose="05000000000000000000" charset="0"/>
              <a:buChar char="u"/>
              <a:tabLst>
                <a:tab pos="447675" algn="l"/>
              </a:tabLst>
            </a:pPr>
            <a:r>
              <a:rPr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B</a:t>
            </a:r>
            <a:r>
              <a:rPr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ack-illuminated high-speed CCD acquisition device</a:t>
            </a:r>
            <a:endParaRPr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579755" indent="-245745" eaLnBrk="1" latinLnBrk="0" hangingPunct="1">
              <a:lnSpc>
                <a:spcPct val="100000"/>
              </a:lnSpc>
              <a:buFont typeface="Wingdings" panose="05000000000000000000" charset="0"/>
              <a:buChar char="p"/>
            </a:pPr>
            <a:r>
              <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High UV response, no need for UV fluorescent coating</a:t>
            </a:r>
            <a:endPar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79755" indent="-245745" eaLnBrk="1" latinLnBrk="0" hangingPunct="1">
              <a:lnSpc>
                <a:spcPct val="100000"/>
              </a:lnSpc>
              <a:buFont typeface="Wingdings" panose="05000000000000000000" charset="0"/>
              <a:buChar char="p"/>
            </a:pPr>
            <a:r>
              <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Megapixels for a high-resolution experience</a:t>
            </a:r>
            <a:endPar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79755" indent="-245745" eaLnBrk="1" latinLnBrk="0" hangingPunct="1">
              <a:lnSpc>
                <a:spcPct val="100000"/>
              </a:lnSpc>
              <a:buFont typeface="Wingdings" panose="05000000000000000000" charset="0"/>
              <a:buChar char="p"/>
            </a:pPr>
            <a:r>
              <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Three-stage TEC refrigeration design, extreme noise reduction and better dynamic range</a:t>
            </a:r>
            <a:endPar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79755" indent="-245745" eaLnBrk="1" latinLnBrk="0" hangingPunct="1">
              <a:lnSpc>
                <a:spcPct val="100000"/>
              </a:lnSpc>
              <a:buFont typeface="Wingdings" panose="05000000000000000000" charset="0"/>
              <a:buChar char="p"/>
            </a:pPr>
            <a:r>
              <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Professional anti-spill design, can analyze high and low content at the same time</a:t>
            </a:r>
            <a:endParaRPr lang="zh-CN" altLang="zh-CN" sz="10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4860098" y="843251"/>
            <a:ext cx="4392422" cy="3743325"/>
            <a:chOff x="4211886" y="677749"/>
            <a:chExt cx="4392422" cy="3743325"/>
          </a:xfrm>
        </p:grpSpPr>
        <p:graphicFrame>
          <p:nvGraphicFramePr>
            <p:cNvPr id="19" name="Chart 1"/>
            <p:cNvGraphicFramePr/>
            <p:nvPr/>
          </p:nvGraphicFramePr>
          <p:xfrm>
            <a:off x="4247530" y="1045924"/>
            <a:ext cx="4057418" cy="2902322"/>
          </p:xfrm>
          <a:graphic>
            <a:graphicData uri="http://schemas.openxmlformats.org/drawingml/2006/chart">
              <c:chart xmlns:c="http://schemas.openxmlformats.org/drawingml/2006/chart" xmlns:r="http://schemas.openxmlformats.org/officeDocument/2006/relationships" r:id="rId1"/>
            </a:graphicData>
          </a:graphic>
        </p:graphicFrame>
        <p:grpSp>
          <p:nvGrpSpPr>
            <p:cNvPr id="8" name="组合 7"/>
            <p:cNvGrpSpPr/>
            <p:nvPr/>
          </p:nvGrpSpPr>
          <p:grpSpPr>
            <a:xfrm>
              <a:off x="4211886" y="677749"/>
              <a:ext cx="4392422" cy="3743325"/>
              <a:chOff x="4211886" y="677749"/>
              <a:chExt cx="4392422" cy="3743325"/>
            </a:xfrm>
          </p:grpSpPr>
          <p:sp>
            <p:nvSpPr>
              <p:cNvPr id="9" name="Text Box 19"/>
              <p:cNvSpPr txBox="1">
                <a:spLocks noChangeArrowheads="1"/>
              </p:cNvSpPr>
              <p:nvPr/>
            </p:nvSpPr>
            <p:spPr bwMode="auto">
              <a:xfrm>
                <a:off x="4211886" y="3948246"/>
                <a:ext cx="7921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spAutoFit/>
              </a:bodyPr>
              <a:p>
                <a:pPr>
                  <a:spcBef>
                    <a:spcPct val="50000"/>
                  </a:spcBef>
                </a:pPr>
                <a:r>
                  <a:rPr lang="en-US" altLang="zh-CN" dirty="0">
                    <a:solidFill>
                      <a:srgbClr val="333333"/>
                    </a:solidFill>
                    <a:ea typeface="华文细黑" panose="02010600040101010101" pitchFamily="2" charset="-122"/>
                  </a:rPr>
                  <a:t>5℃</a:t>
                </a:r>
                <a:endParaRPr lang="en-US" altLang="zh-CN" dirty="0">
                  <a:solidFill>
                    <a:srgbClr val="333333"/>
                  </a:solidFill>
                  <a:ea typeface="华文细黑" panose="02010600040101010101" pitchFamily="2" charset="-122"/>
                </a:endParaRPr>
              </a:p>
            </p:txBody>
          </p:sp>
          <p:sp>
            <p:nvSpPr>
              <p:cNvPr id="10" name="Text Box 23"/>
              <p:cNvSpPr txBox="1">
                <a:spLocks noChangeArrowheads="1"/>
              </p:cNvSpPr>
              <p:nvPr/>
            </p:nvSpPr>
            <p:spPr bwMode="auto">
              <a:xfrm>
                <a:off x="5363776" y="2330654"/>
                <a:ext cx="1677670" cy="737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square">
                <a:spAutoFit/>
              </a:bodyPr>
              <a:p>
                <a:pPr>
                  <a:spcBef>
                    <a:spcPct val="50000"/>
                  </a:spcBef>
                </a:pPr>
                <a:r>
                  <a:rPr lang="en-US" altLang="zh-CN" sz="1400" b="0" i="1" dirty="0">
                    <a:solidFill>
                      <a:srgbClr val="333333"/>
                    </a:solidFill>
                    <a:sym typeface="Symbol" panose="05050102010706020507" pitchFamily="18" charset="2"/>
                  </a:rPr>
                  <a:t>Light chamber temperature fluctuation&lt;0.2℃</a:t>
                </a:r>
                <a:endParaRPr lang="en-US" altLang="zh-CN" sz="1400" b="0" i="1" dirty="0">
                  <a:solidFill>
                    <a:srgbClr val="333333"/>
                  </a:solidFill>
                  <a:sym typeface="Symbol" panose="05050102010706020507" pitchFamily="18" charset="2"/>
                </a:endParaRPr>
              </a:p>
            </p:txBody>
          </p:sp>
          <p:sp>
            <p:nvSpPr>
              <p:cNvPr id="11" name="Text Box 24"/>
              <p:cNvSpPr txBox="1">
                <a:spLocks noChangeArrowheads="1"/>
              </p:cNvSpPr>
              <p:nvPr/>
            </p:nvSpPr>
            <p:spPr bwMode="auto">
              <a:xfrm>
                <a:off x="7812145" y="3937968"/>
                <a:ext cx="7921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spAutoFit/>
              </a:bodyPr>
              <a:p>
                <a:pPr>
                  <a:spcBef>
                    <a:spcPct val="50000"/>
                  </a:spcBef>
                </a:pPr>
                <a:r>
                  <a:rPr lang="en-US" altLang="zh-CN" dirty="0">
                    <a:solidFill>
                      <a:srgbClr val="333333"/>
                    </a:solidFill>
                    <a:ea typeface="华文细黑" panose="02010600040101010101" pitchFamily="2" charset="-122"/>
                  </a:rPr>
                  <a:t>30℃</a:t>
                </a:r>
                <a:endParaRPr lang="en-US" altLang="zh-CN" dirty="0">
                  <a:solidFill>
                    <a:srgbClr val="333333"/>
                  </a:solidFill>
                  <a:ea typeface="华文细黑" panose="02010600040101010101" pitchFamily="2" charset="-122"/>
                </a:endParaRPr>
              </a:p>
            </p:txBody>
          </p:sp>
          <p:sp>
            <p:nvSpPr>
              <p:cNvPr id="12" name="Line 25"/>
              <p:cNvSpPr>
                <a:spLocks noChangeShapeType="1"/>
              </p:cNvSpPr>
              <p:nvPr/>
            </p:nvSpPr>
            <p:spPr bwMode="auto">
              <a:xfrm>
                <a:off x="4643710" y="4083918"/>
                <a:ext cx="3168650" cy="0"/>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a:p>
                <a:endParaRPr lang="zh-CN" altLang="en-US"/>
              </a:p>
            </p:txBody>
          </p:sp>
          <p:sp>
            <p:nvSpPr>
              <p:cNvPr id="13" name="Text Box 26"/>
              <p:cNvSpPr txBox="1">
                <a:spLocks noChangeArrowheads="1"/>
              </p:cNvSpPr>
              <p:nvPr/>
            </p:nvSpPr>
            <p:spPr bwMode="auto">
              <a:xfrm>
                <a:off x="5313611" y="4083889"/>
                <a:ext cx="2497455" cy="337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square">
                <a:spAutoFit/>
              </a:bodyPr>
              <a:p>
                <a:pPr>
                  <a:spcBef>
                    <a:spcPct val="50000"/>
                  </a:spcBef>
                </a:pPr>
                <a:r>
                  <a:rPr lang="en-US" altLang="zh-CN" sz="1600" b="0" dirty="0">
                    <a:solidFill>
                      <a:srgbClr val="333333"/>
                    </a:solidFill>
                  </a:rPr>
                  <a:t>A</a:t>
                </a:r>
                <a:r>
                  <a:rPr lang="zh-CN" altLang="en-US" sz="1600" b="0" dirty="0">
                    <a:solidFill>
                      <a:srgbClr val="333333"/>
                    </a:solidFill>
                  </a:rPr>
                  <a:t>mbient temperature</a:t>
                </a:r>
                <a:endParaRPr lang="zh-CN" altLang="en-US" sz="1600" b="0" dirty="0">
                  <a:solidFill>
                    <a:srgbClr val="333333"/>
                  </a:solidFill>
                </a:endParaRPr>
              </a:p>
            </p:txBody>
          </p:sp>
          <p:sp>
            <p:nvSpPr>
              <p:cNvPr id="14" name="Text Box 96"/>
              <p:cNvSpPr txBox="1">
                <a:spLocks noChangeArrowheads="1"/>
              </p:cNvSpPr>
              <p:nvPr/>
            </p:nvSpPr>
            <p:spPr bwMode="auto">
              <a:xfrm>
                <a:off x="4859586" y="677749"/>
                <a:ext cx="293687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square">
                <a:spAutoFit/>
              </a:bodyPr>
              <a:p>
                <a:pPr>
                  <a:spcBef>
                    <a:spcPct val="50000"/>
                  </a:spcBef>
                </a:pPr>
                <a:r>
                  <a:rPr lang="zh-CN" altLang="en-US" sz="1600" dirty="0">
                    <a:solidFill>
                      <a:srgbClr val="333333"/>
                    </a:solidFill>
                    <a:ea typeface="华文细黑" panose="02010600040101010101" pitchFamily="2" charset="-122"/>
                  </a:rPr>
                  <a:t>Light chamber temperature</a:t>
                </a:r>
                <a:endParaRPr lang="zh-CN" altLang="en-US" sz="1600" dirty="0">
                  <a:solidFill>
                    <a:srgbClr val="333333"/>
                  </a:solidFill>
                  <a:ea typeface="华文细黑" panose="0201060004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grpSp>
        <p:nvGrpSpPr>
          <p:cNvPr id="5" name="组合 4"/>
          <p:cNvGrpSpPr/>
          <p:nvPr/>
        </p:nvGrpSpPr>
        <p:grpSpPr>
          <a:xfrm>
            <a:off x="654684" y="627380"/>
            <a:ext cx="8143746" cy="4761865"/>
            <a:chOff x="53310" y="500042"/>
            <a:chExt cx="9157599" cy="6703985"/>
          </a:xfrm>
        </p:grpSpPr>
        <p:grpSp>
          <p:nvGrpSpPr>
            <p:cNvPr id="6" name="组合 5"/>
            <p:cNvGrpSpPr/>
            <p:nvPr/>
          </p:nvGrpSpPr>
          <p:grpSpPr>
            <a:xfrm>
              <a:off x="1928794" y="500042"/>
              <a:ext cx="4440787" cy="6703985"/>
              <a:chOff x="1857356" y="618752"/>
              <a:chExt cx="4440787" cy="6703985"/>
            </a:xfrm>
          </p:grpSpPr>
          <p:sp>
            <p:nvSpPr>
              <p:cNvPr id="7" name="矩形 6"/>
              <p:cNvSpPr/>
              <p:nvPr/>
            </p:nvSpPr>
            <p:spPr>
              <a:xfrm rot="-240000">
                <a:off x="3499082" y="2462737"/>
                <a:ext cx="71438" cy="4860000"/>
              </a:xfrm>
              <a:prstGeom prst="rect">
                <a:avLst/>
              </a:prstGeom>
              <a:scene3d>
                <a:camera prst="orthographicFront">
                  <a:rot lat="899999" lon="3900004" rev="2400000"/>
                </a:camera>
                <a:lightRig rig="soft" dir="t"/>
              </a:scene3d>
              <a:sp3d extrusionH="1143000" contourW="12700" prstMaterial="flat">
                <a:extrusionClr>
                  <a:schemeClr val="bg2">
                    <a:lumMod val="20000"/>
                    <a:lumOff val="80000"/>
                  </a:schemeClr>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8" name="任意多边形 7"/>
              <p:cNvSpPr/>
              <p:nvPr/>
            </p:nvSpPr>
            <p:spPr>
              <a:xfrm>
                <a:off x="2571736" y="771366"/>
                <a:ext cx="3286148" cy="4921696"/>
              </a:xfrm>
              <a:custGeom>
                <a:avLst/>
                <a:gdLst>
                  <a:gd name="connsiteX0" fmla="*/ 0 w 4996543"/>
                  <a:gd name="connsiteY0" fmla="*/ 0 h 2492828"/>
                  <a:gd name="connsiteX1" fmla="*/ 10886 w 4996543"/>
                  <a:gd name="connsiteY1" fmla="*/ 1469571 h 2492828"/>
                  <a:gd name="connsiteX2" fmla="*/ 4996543 w 4996543"/>
                  <a:gd name="connsiteY2" fmla="*/ 2492828 h 2492828"/>
                  <a:gd name="connsiteX3" fmla="*/ 4996543 w 4996543"/>
                  <a:gd name="connsiteY3" fmla="*/ 0 h 2492828"/>
                  <a:gd name="connsiteX4" fmla="*/ 0 w 4996543"/>
                  <a:gd name="connsiteY4" fmla="*/ 0 h 2492828"/>
                  <a:gd name="connsiteX0-1" fmla="*/ 0 w 4996543"/>
                  <a:gd name="connsiteY0-2" fmla="*/ 0 h 3278670"/>
                  <a:gd name="connsiteX1-3" fmla="*/ 10886 w 4996543"/>
                  <a:gd name="connsiteY1-4" fmla="*/ 2255413 h 3278670"/>
                  <a:gd name="connsiteX2-5" fmla="*/ 4996543 w 4996543"/>
                  <a:gd name="connsiteY2-6" fmla="*/ 3278670 h 3278670"/>
                  <a:gd name="connsiteX3-7" fmla="*/ 4996543 w 4996543"/>
                  <a:gd name="connsiteY3-8" fmla="*/ 785842 h 3278670"/>
                  <a:gd name="connsiteX4-9" fmla="*/ 0 w 4996543"/>
                  <a:gd name="connsiteY4-10" fmla="*/ 0 h 3278670"/>
                  <a:gd name="connsiteX0-11" fmla="*/ 0 w 4996543"/>
                  <a:gd name="connsiteY0-12" fmla="*/ 0 h 3278670"/>
                  <a:gd name="connsiteX1-13" fmla="*/ 10887 w 4996543"/>
                  <a:gd name="connsiteY1-14" fmla="*/ 1755323 h 3278670"/>
                  <a:gd name="connsiteX2-15" fmla="*/ 4996543 w 4996543"/>
                  <a:gd name="connsiteY2-16" fmla="*/ 3278670 h 3278670"/>
                  <a:gd name="connsiteX3-17" fmla="*/ 4996543 w 4996543"/>
                  <a:gd name="connsiteY3-18" fmla="*/ 785842 h 3278670"/>
                  <a:gd name="connsiteX4-19" fmla="*/ 0 w 4996543"/>
                  <a:gd name="connsiteY4-20" fmla="*/ 0 h 3278670"/>
                  <a:gd name="connsiteX0-21" fmla="*/ 0 w 4996543"/>
                  <a:gd name="connsiteY0-22" fmla="*/ 0 h 5064596"/>
                  <a:gd name="connsiteX1-23" fmla="*/ 10887 w 4996543"/>
                  <a:gd name="connsiteY1-24" fmla="*/ 1755323 h 5064596"/>
                  <a:gd name="connsiteX2-25" fmla="*/ 4996543 w 4996543"/>
                  <a:gd name="connsiteY2-26" fmla="*/ 5064596 h 5064596"/>
                  <a:gd name="connsiteX3-27" fmla="*/ 4996543 w 4996543"/>
                  <a:gd name="connsiteY3-28" fmla="*/ 785842 h 5064596"/>
                  <a:gd name="connsiteX4-29" fmla="*/ 0 w 4996543"/>
                  <a:gd name="connsiteY4-30" fmla="*/ 0 h 5064596"/>
                  <a:gd name="connsiteX0-31" fmla="*/ 0 w 4996543"/>
                  <a:gd name="connsiteY0-32" fmla="*/ 0 h 5064596"/>
                  <a:gd name="connsiteX1-33" fmla="*/ 10887 w 4996543"/>
                  <a:gd name="connsiteY1-34" fmla="*/ 1755323 h 5064596"/>
                  <a:gd name="connsiteX2-35" fmla="*/ 4996543 w 4996543"/>
                  <a:gd name="connsiteY2-36" fmla="*/ 5064596 h 5064596"/>
                  <a:gd name="connsiteX3-37" fmla="*/ 4996530 w 4996543"/>
                  <a:gd name="connsiteY3-38" fmla="*/ 4916935 h 5064596"/>
                  <a:gd name="connsiteX4-39" fmla="*/ 4996543 w 4996543"/>
                  <a:gd name="connsiteY4-40" fmla="*/ 785842 h 5064596"/>
                  <a:gd name="connsiteX5" fmla="*/ 0 w 4996543"/>
                  <a:gd name="connsiteY5" fmla="*/ 0 h 5064596"/>
                  <a:gd name="connsiteX0-41" fmla="*/ 0 w 4996543"/>
                  <a:gd name="connsiteY0-42" fmla="*/ 0 h 4921696"/>
                  <a:gd name="connsiteX1-43" fmla="*/ 10887 w 4996543"/>
                  <a:gd name="connsiteY1-44" fmla="*/ 1755323 h 4921696"/>
                  <a:gd name="connsiteX2-45" fmla="*/ 4996543 w 4996543"/>
                  <a:gd name="connsiteY2-46" fmla="*/ 4921696 h 4921696"/>
                  <a:gd name="connsiteX3-47" fmla="*/ 4996530 w 4996543"/>
                  <a:gd name="connsiteY3-48" fmla="*/ 4916935 h 4921696"/>
                  <a:gd name="connsiteX4-49" fmla="*/ 4996543 w 4996543"/>
                  <a:gd name="connsiteY4-50" fmla="*/ 785842 h 4921696"/>
                  <a:gd name="connsiteX5-51" fmla="*/ 0 w 4996543"/>
                  <a:gd name="connsiteY5-52" fmla="*/ 0 h 4921696"/>
                  <a:gd name="connsiteX0-53" fmla="*/ 0 w 4996543"/>
                  <a:gd name="connsiteY0-54" fmla="*/ 0 h 4921696"/>
                  <a:gd name="connsiteX1-55" fmla="*/ 10887 w 4996543"/>
                  <a:gd name="connsiteY1-56" fmla="*/ 1755323 h 4921696"/>
                  <a:gd name="connsiteX2-57" fmla="*/ 4996543 w 4996543"/>
                  <a:gd name="connsiteY2-58" fmla="*/ 4921696 h 4921696"/>
                  <a:gd name="connsiteX3-59" fmla="*/ 4996530 w 4996543"/>
                  <a:gd name="connsiteY3-60" fmla="*/ 4916935 h 4921696"/>
                  <a:gd name="connsiteX4-61" fmla="*/ 4996543 w 4996543"/>
                  <a:gd name="connsiteY4-62" fmla="*/ 1428760 h 4921696"/>
                  <a:gd name="connsiteX5-63" fmla="*/ 0 w 4996543"/>
                  <a:gd name="connsiteY5-64" fmla="*/ 0 h 4921696"/>
                  <a:gd name="connsiteX0-65" fmla="*/ 0 w 4996543"/>
                  <a:gd name="connsiteY0-66" fmla="*/ 0 h 4921696"/>
                  <a:gd name="connsiteX1-67" fmla="*/ 10887 w 4996543"/>
                  <a:gd name="connsiteY1-68" fmla="*/ 1755323 h 4921696"/>
                  <a:gd name="connsiteX2-69" fmla="*/ 4996543 w 4996543"/>
                  <a:gd name="connsiteY2-70" fmla="*/ 4921696 h 4921696"/>
                  <a:gd name="connsiteX3-71" fmla="*/ 4996530 w 4996543"/>
                  <a:gd name="connsiteY3-72" fmla="*/ 4916935 h 4921696"/>
                  <a:gd name="connsiteX4-73" fmla="*/ 4996543 w 4996543"/>
                  <a:gd name="connsiteY4-74" fmla="*/ 1857364 h 4921696"/>
                  <a:gd name="connsiteX5-75" fmla="*/ 0 w 4996543"/>
                  <a:gd name="connsiteY5-76" fmla="*/ 0 h 49216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Lst>
                <a:rect l="l" t="t" r="r" b="b"/>
                <a:pathLst>
                  <a:path w="4996543" h="4921696">
                    <a:moveTo>
                      <a:pt x="0" y="0"/>
                    </a:moveTo>
                    <a:cubicBezTo>
                      <a:pt x="3629" y="489857"/>
                      <a:pt x="7258" y="1265466"/>
                      <a:pt x="10887" y="1755323"/>
                    </a:cubicBezTo>
                    <a:lnTo>
                      <a:pt x="4996543" y="4921696"/>
                    </a:lnTo>
                    <a:cubicBezTo>
                      <a:pt x="4996539" y="4920109"/>
                      <a:pt x="4996534" y="4918522"/>
                      <a:pt x="4996530" y="4916935"/>
                    </a:cubicBezTo>
                    <a:cubicBezTo>
                      <a:pt x="4996534" y="3492271"/>
                      <a:pt x="4996539" y="3282028"/>
                      <a:pt x="4996543" y="1857364"/>
                    </a:cubicBezTo>
                    <a:lnTo>
                      <a:pt x="0" y="0"/>
                    </a:lnTo>
                    <a:close/>
                  </a:path>
                </a:pathLst>
              </a:custGeom>
              <a:scene3d>
                <a:camera prst="perspectiveLeft"/>
                <a:lightRig rig="freezing" dir="t"/>
              </a:scene3d>
              <a:sp3d extrusionH="254000" contourW="12700" prstMaterial="translucentPowder">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9" name="矩形 8"/>
              <p:cNvSpPr/>
              <p:nvPr/>
            </p:nvSpPr>
            <p:spPr>
              <a:xfrm>
                <a:off x="1857356" y="618752"/>
                <a:ext cx="36000" cy="3096000"/>
              </a:xfrm>
              <a:prstGeom prst="rect">
                <a:avLst/>
              </a:prstGeom>
              <a:scene3d>
                <a:camera prst="orthographicFront">
                  <a:rot lat="2999998" lon="3900004" rev="0"/>
                </a:camera>
                <a:lightRig rig="soft" dir="t"/>
              </a:scene3d>
              <a:sp3d extrusionH="889000" contourW="12700" prstMaterial="flat">
                <a:extrusionClr>
                  <a:schemeClr val="bg2">
                    <a:lumMod val="20000"/>
                    <a:lumOff val="80000"/>
                  </a:schemeClr>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10" name="矩形 9"/>
              <p:cNvSpPr/>
              <p:nvPr/>
            </p:nvSpPr>
            <p:spPr>
              <a:xfrm rot="20340000">
                <a:off x="4745664" y="5868884"/>
                <a:ext cx="1552479" cy="6215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cxnSp>
            <p:nvCxnSpPr>
              <p:cNvPr id="11" name="直接连接符 10"/>
              <p:cNvCxnSpPr/>
              <p:nvPr/>
            </p:nvCxnSpPr>
            <p:spPr>
              <a:xfrm flipV="1">
                <a:off x="4714876" y="5716646"/>
                <a:ext cx="1152586" cy="426998"/>
              </a:xfrm>
              <a:prstGeom prst="line">
                <a:avLst/>
              </a:prstGeom>
              <a:ln w="28575">
                <a:solidFill>
                  <a:srgbClr val="356B9C"/>
                </a:solidFill>
              </a:ln>
            </p:spPr>
            <p:style>
              <a:lnRef idx="1">
                <a:schemeClr val="accent1"/>
              </a:lnRef>
              <a:fillRef idx="0">
                <a:schemeClr val="accent1"/>
              </a:fillRef>
              <a:effectRef idx="0">
                <a:schemeClr val="accent1"/>
              </a:effectRef>
              <a:fontRef idx="minor">
                <a:schemeClr val="tx1"/>
              </a:fontRef>
            </p:style>
          </p:cxnSp>
        </p:grpSp>
        <p:sp>
          <p:nvSpPr>
            <p:cNvPr id="12" name="任意多边形 11"/>
            <p:cNvSpPr>
              <a:spLocks noChangeAspect="1"/>
            </p:cNvSpPr>
            <p:nvPr/>
          </p:nvSpPr>
          <p:spPr>
            <a:xfrm>
              <a:off x="2371708" y="2138343"/>
              <a:ext cx="200028" cy="1100145"/>
            </a:xfrm>
            <a:custGeom>
              <a:avLst/>
              <a:gdLst>
                <a:gd name="connsiteX0" fmla="*/ 0 w 285750"/>
                <a:gd name="connsiteY0" fmla="*/ 0 h 1571625"/>
                <a:gd name="connsiteX1" fmla="*/ 0 w 285750"/>
                <a:gd name="connsiteY1" fmla="*/ 1571625 h 1571625"/>
                <a:gd name="connsiteX2" fmla="*/ 285750 w 285750"/>
                <a:gd name="connsiteY2" fmla="*/ 1562100 h 1571625"/>
                <a:gd name="connsiteX3" fmla="*/ 190500 w 285750"/>
                <a:gd name="connsiteY3" fmla="*/ 1419225 h 1571625"/>
                <a:gd name="connsiteX4" fmla="*/ 123825 w 285750"/>
                <a:gd name="connsiteY4" fmla="*/ 1228725 h 1571625"/>
                <a:gd name="connsiteX5" fmla="*/ 95250 w 285750"/>
                <a:gd name="connsiteY5" fmla="*/ 1019175 h 1571625"/>
                <a:gd name="connsiteX6" fmla="*/ 85725 w 285750"/>
                <a:gd name="connsiteY6" fmla="*/ 800100 h 1571625"/>
                <a:gd name="connsiteX7" fmla="*/ 95250 w 285750"/>
                <a:gd name="connsiteY7" fmla="*/ 542925 h 1571625"/>
                <a:gd name="connsiteX8" fmla="*/ 152400 w 285750"/>
                <a:gd name="connsiteY8" fmla="*/ 257175 h 1571625"/>
                <a:gd name="connsiteX9" fmla="*/ 228600 w 285750"/>
                <a:gd name="connsiteY9" fmla="*/ 57150 h 1571625"/>
                <a:gd name="connsiteX10" fmla="*/ 285750 w 285750"/>
                <a:gd name="connsiteY10" fmla="*/ 0 h 1571625"/>
                <a:gd name="connsiteX11" fmla="*/ 0 w 285750"/>
                <a:gd name="connsiteY11" fmla="*/ 0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50" h="1571625">
                  <a:moveTo>
                    <a:pt x="0" y="0"/>
                  </a:moveTo>
                  <a:lnTo>
                    <a:pt x="0" y="1571625"/>
                  </a:lnTo>
                  <a:lnTo>
                    <a:pt x="285750" y="1562100"/>
                  </a:lnTo>
                  <a:lnTo>
                    <a:pt x="190500" y="1419225"/>
                  </a:lnTo>
                  <a:lnTo>
                    <a:pt x="123825" y="1228725"/>
                  </a:lnTo>
                  <a:lnTo>
                    <a:pt x="95250" y="1019175"/>
                  </a:lnTo>
                  <a:lnTo>
                    <a:pt x="85725" y="800100"/>
                  </a:lnTo>
                  <a:lnTo>
                    <a:pt x="95250" y="542925"/>
                  </a:lnTo>
                  <a:lnTo>
                    <a:pt x="152400" y="257175"/>
                  </a:lnTo>
                  <a:lnTo>
                    <a:pt x="228600" y="57150"/>
                  </a:lnTo>
                  <a:lnTo>
                    <a:pt x="285750" y="0"/>
                  </a:lnTo>
                  <a:lnTo>
                    <a:pt x="0" y="0"/>
                  </a:lnTo>
                  <a:close/>
                </a:path>
              </a:pathLst>
            </a:custGeom>
            <a:ln w="12700"/>
            <a:scene3d>
              <a:camera prst="orthographicFront">
                <a:rot lat="2700000" lon="3300000" rev="0"/>
              </a:camera>
              <a:lightRig rig="balanced" dir="t">
                <a:rot lat="0" lon="0" rev="3000000"/>
              </a:lightRig>
            </a:scene3d>
            <a:sp3d extrusionH="889000" contourW="12700" prstMaterial="metal">
              <a:extrusionClr>
                <a:schemeClr val="accent6">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333333"/>
                </a:solidFill>
              </a:endParaRPr>
            </a:p>
          </p:txBody>
        </p:sp>
        <p:grpSp>
          <p:nvGrpSpPr>
            <p:cNvPr id="13" name="组合 12"/>
            <p:cNvGrpSpPr/>
            <p:nvPr/>
          </p:nvGrpSpPr>
          <p:grpSpPr>
            <a:xfrm>
              <a:off x="2128104" y="1978178"/>
              <a:ext cx="3830708" cy="3774120"/>
              <a:chOff x="2056666" y="1978178"/>
              <a:chExt cx="3830708" cy="3774120"/>
            </a:xfrm>
          </p:grpSpPr>
          <p:sp>
            <p:nvSpPr>
              <p:cNvPr id="14" name="梯形 13"/>
              <p:cNvSpPr/>
              <p:nvPr/>
            </p:nvSpPr>
            <p:spPr>
              <a:xfrm rot="8300446">
                <a:off x="3941576" y="1997325"/>
                <a:ext cx="304319" cy="3612805"/>
              </a:xfrm>
              <a:prstGeom prst="trapezoid">
                <a:avLst>
                  <a:gd name="adj" fmla="val 24115"/>
                </a:avLst>
              </a:prstGeom>
              <a:gradFill flip="none" rotWithShape="1">
                <a:gsLst>
                  <a:gs pos="0">
                    <a:srgbClr val="A603AB"/>
                  </a:gs>
                  <a:gs pos="100000">
                    <a:srgbClr val="0819FB"/>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15" name="梯形 14"/>
              <p:cNvSpPr/>
              <p:nvPr/>
            </p:nvSpPr>
            <p:spPr>
              <a:xfrm rot="8240446">
                <a:off x="3956683" y="1980439"/>
                <a:ext cx="311082" cy="3769180"/>
              </a:xfrm>
              <a:prstGeom prst="trapezoid">
                <a:avLst>
                  <a:gd name="adj" fmla="val 29519"/>
                </a:avLst>
              </a:prstGeom>
              <a:gradFill flip="none" rotWithShape="1">
                <a:gsLst>
                  <a:gs pos="0">
                    <a:srgbClr val="0819FB"/>
                  </a:gs>
                  <a:gs pos="100000">
                    <a:srgbClr val="1A8D48"/>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16" name="梯形 15"/>
              <p:cNvSpPr/>
              <p:nvPr/>
            </p:nvSpPr>
            <p:spPr>
              <a:xfrm rot="8180446">
                <a:off x="3927665" y="1978178"/>
                <a:ext cx="311082" cy="3769180"/>
              </a:xfrm>
              <a:prstGeom prst="trapezoid">
                <a:avLst>
                  <a:gd name="adj" fmla="val 30516"/>
                </a:avLst>
              </a:prstGeom>
              <a:gradFill flip="none" rotWithShape="1">
                <a:gsLst>
                  <a:gs pos="0">
                    <a:srgbClr val="1A8D48"/>
                  </a:gs>
                  <a:gs pos="100000">
                    <a:srgbClr val="FFFF00"/>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17" name="梯形 16"/>
              <p:cNvSpPr/>
              <p:nvPr/>
            </p:nvSpPr>
            <p:spPr>
              <a:xfrm rot="8139233">
                <a:off x="3889949" y="1983118"/>
                <a:ext cx="311082" cy="3769180"/>
              </a:xfrm>
              <a:prstGeom prst="trapezoid">
                <a:avLst>
                  <a:gd name="adj" fmla="val 30770"/>
                </a:avLst>
              </a:prstGeom>
              <a:gradFill flip="none" rotWithShape="1">
                <a:gsLst>
                  <a:gs pos="0">
                    <a:srgbClr val="FFFF00"/>
                  </a:gs>
                  <a:gs pos="100000">
                    <a:srgbClr val="EE3F17"/>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18" name="梯形 17"/>
              <p:cNvSpPr/>
              <p:nvPr/>
            </p:nvSpPr>
            <p:spPr>
              <a:xfrm rot="8060446">
                <a:off x="3847243" y="1997156"/>
                <a:ext cx="311082" cy="3769180"/>
              </a:xfrm>
              <a:prstGeom prst="trapezoid">
                <a:avLst>
                  <a:gd name="adj" fmla="val 28597"/>
                </a:avLst>
              </a:prstGeom>
              <a:gradFill flip="none" rotWithShape="1">
                <a:gsLst>
                  <a:gs pos="0">
                    <a:srgbClr val="EE3F17"/>
                  </a:gs>
                  <a:gs pos="100000">
                    <a:srgbClr val="E81766"/>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19" name="梯形 18"/>
              <p:cNvSpPr/>
              <p:nvPr/>
            </p:nvSpPr>
            <p:spPr>
              <a:xfrm rot="8000446">
                <a:off x="3785715" y="1995213"/>
                <a:ext cx="311082" cy="3769180"/>
              </a:xfrm>
              <a:prstGeom prst="trapezoid">
                <a:avLst>
                  <a:gd name="adj" fmla="val 30568"/>
                </a:avLst>
              </a:prstGeom>
              <a:gradFill flip="none" rotWithShape="1">
                <a:gsLst>
                  <a:gs pos="0">
                    <a:srgbClr val="E81766"/>
                  </a:gs>
                  <a:gs pos="100000">
                    <a:srgbClr val="FFC000"/>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grpSp>
        <p:sp>
          <p:nvSpPr>
            <p:cNvPr id="20" name="圆角矩形 19"/>
            <p:cNvSpPr/>
            <p:nvPr/>
          </p:nvSpPr>
          <p:spPr>
            <a:xfrm rot="19971891">
              <a:off x="2503806" y="2350831"/>
              <a:ext cx="729265" cy="459109"/>
            </a:xfrm>
            <a:prstGeom prst="roundRect">
              <a:avLst>
                <a:gd name="adj" fmla="val 50000"/>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grpSp>
          <p:nvGrpSpPr>
            <p:cNvPr id="21" name="组合 20"/>
            <p:cNvGrpSpPr/>
            <p:nvPr/>
          </p:nvGrpSpPr>
          <p:grpSpPr>
            <a:xfrm rot="270682">
              <a:off x="2436231" y="2908922"/>
              <a:ext cx="2268000" cy="360000"/>
              <a:chOff x="1967157" y="3212381"/>
              <a:chExt cx="3778462" cy="455279"/>
            </a:xfrm>
          </p:grpSpPr>
          <p:sp>
            <p:nvSpPr>
              <p:cNvPr id="22" name="平行四边形 21"/>
              <p:cNvSpPr/>
              <p:nvPr/>
            </p:nvSpPr>
            <p:spPr>
              <a:xfrm rot="2040000" flipV="1">
                <a:off x="2466618" y="3212381"/>
                <a:ext cx="3279001" cy="328428"/>
              </a:xfrm>
              <a:prstGeom prst="parallelogram">
                <a:avLst>
                  <a:gd name="adj" fmla="val 52914"/>
                </a:avLst>
              </a:prstGeom>
              <a:gradFill flip="none" rotWithShape="1">
                <a:gsLst>
                  <a:gs pos="0">
                    <a:srgbClr val="A603AB"/>
                  </a:gs>
                  <a:gs pos="100000">
                    <a:srgbClr val="0819FB"/>
                  </a:gs>
                </a:gsLst>
                <a:lin ang="5400000" scaled="0"/>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23" name="平行四边形 22"/>
              <p:cNvSpPr/>
              <p:nvPr/>
            </p:nvSpPr>
            <p:spPr>
              <a:xfrm rot="1980000" flipV="1">
                <a:off x="2393268" y="3254069"/>
                <a:ext cx="3279001" cy="328428"/>
              </a:xfrm>
              <a:prstGeom prst="parallelogram">
                <a:avLst>
                  <a:gd name="adj" fmla="val 52914"/>
                </a:avLst>
              </a:prstGeom>
              <a:gradFill flip="none" rotWithShape="1">
                <a:gsLst>
                  <a:gs pos="0">
                    <a:srgbClr val="0819FB"/>
                  </a:gs>
                  <a:gs pos="100000">
                    <a:srgbClr val="1A8D48"/>
                  </a:gs>
                </a:gsLst>
                <a:lin ang="5400000" scaled="0"/>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24" name="平行四边形 23"/>
              <p:cNvSpPr/>
              <p:nvPr/>
            </p:nvSpPr>
            <p:spPr>
              <a:xfrm rot="1920000" flipV="1">
                <a:off x="2303346" y="3273834"/>
                <a:ext cx="3279001" cy="328428"/>
              </a:xfrm>
              <a:prstGeom prst="parallelogram">
                <a:avLst>
                  <a:gd name="adj" fmla="val 52914"/>
                </a:avLst>
              </a:prstGeom>
              <a:gradFill flip="none" rotWithShape="1">
                <a:gsLst>
                  <a:gs pos="0">
                    <a:srgbClr val="1A8D48"/>
                  </a:gs>
                  <a:gs pos="100000">
                    <a:srgbClr val="FFFF00"/>
                  </a:gs>
                </a:gsLst>
                <a:lin ang="5400000" scaled="0"/>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25" name="平行四边形 24"/>
              <p:cNvSpPr/>
              <p:nvPr/>
            </p:nvSpPr>
            <p:spPr>
              <a:xfrm rot="1881165" flipV="1">
                <a:off x="2200734" y="3315509"/>
                <a:ext cx="3279001" cy="328428"/>
              </a:xfrm>
              <a:prstGeom prst="parallelogram">
                <a:avLst>
                  <a:gd name="adj" fmla="val 52914"/>
                </a:avLst>
              </a:prstGeom>
              <a:gradFill flip="none" rotWithShape="1">
                <a:gsLst>
                  <a:gs pos="0">
                    <a:srgbClr val="FFFF00"/>
                  </a:gs>
                  <a:gs pos="100000">
                    <a:srgbClr val="EE3F17"/>
                  </a:gs>
                </a:gsLst>
                <a:lin ang="5400000" scaled="0"/>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26" name="平行四边形 25"/>
              <p:cNvSpPr/>
              <p:nvPr/>
            </p:nvSpPr>
            <p:spPr>
              <a:xfrm rot="1800000" flipV="1">
                <a:off x="2104915" y="3318159"/>
                <a:ext cx="3279001" cy="328428"/>
              </a:xfrm>
              <a:prstGeom prst="parallelogram">
                <a:avLst>
                  <a:gd name="adj" fmla="val 52914"/>
                </a:avLst>
              </a:prstGeom>
              <a:gradFill flip="none" rotWithShape="1">
                <a:gsLst>
                  <a:gs pos="0">
                    <a:srgbClr val="EE3F17"/>
                  </a:gs>
                  <a:gs pos="100000">
                    <a:srgbClr val="E81766"/>
                  </a:gs>
                </a:gsLst>
                <a:lin ang="5400000" scaled="0"/>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27" name="平行四边形 26"/>
              <p:cNvSpPr/>
              <p:nvPr/>
            </p:nvSpPr>
            <p:spPr>
              <a:xfrm rot="1740000" flipV="1">
                <a:off x="1967157" y="3339232"/>
                <a:ext cx="3358303" cy="328428"/>
              </a:xfrm>
              <a:prstGeom prst="parallelogram">
                <a:avLst>
                  <a:gd name="adj" fmla="val 52914"/>
                </a:avLst>
              </a:prstGeom>
              <a:gradFill flip="none" rotWithShape="1">
                <a:gsLst>
                  <a:gs pos="0">
                    <a:srgbClr val="E81766"/>
                  </a:gs>
                  <a:gs pos="100000">
                    <a:srgbClr val="FFC000"/>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grpSp>
        <p:sp>
          <p:nvSpPr>
            <p:cNvPr id="28" name="任意多边形 27"/>
            <p:cNvSpPr/>
            <p:nvPr/>
          </p:nvSpPr>
          <p:spPr>
            <a:xfrm>
              <a:off x="5238794" y="2462195"/>
              <a:ext cx="216003" cy="466718"/>
            </a:xfrm>
            <a:custGeom>
              <a:avLst/>
              <a:gdLst>
                <a:gd name="connsiteX0" fmla="*/ 0 w 285750"/>
                <a:gd name="connsiteY0" fmla="*/ 0 h 1571625"/>
                <a:gd name="connsiteX1" fmla="*/ 0 w 285750"/>
                <a:gd name="connsiteY1" fmla="*/ 1571625 h 1571625"/>
                <a:gd name="connsiteX2" fmla="*/ 285750 w 285750"/>
                <a:gd name="connsiteY2" fmla="*/ 1562100 h 1571625"/>
                <a:gd name="connsiteX3" fmla="*/ 190500 w 285750"/>
                <a:gd name="connsiteY3" fmla="*/ 1419225 h 1571625"/>
                <a:gd name="connsiteX4" fmla="*/ 123825 w 285750"/>
                <a:gd name="connsiteY4" fmla="*/ 1228725 h 1571625"/>
                <a:gd name="connsiteX5" fmla="*/ 95250 w 285750"/>
                <a:gd name="connsiteY5" fmla="*/ 1019175 h 1571625"/>
                <a:gd name="connsiteX6" fmla="*/ 85725 w 285750"/>
                <a:gd name="connsiteY6" fmla="*/ 800100 h 1571625"/>
                <a:gd name="connsiteX7" fmla="*/ 95250 w 285750"/>
                <a:gd name="connsiteY7" fmla="*/ 542925 h 1571625"/>
                <a:gd name="connsiteX8" fmla="*/ 152400 w 285750"/>
                <a:gd name="connsiteY8" fmla="*/ 257175 h 1571625"/>
                <a:gd name="connsiteX9" fmla="*/ 228600 w 285750"/>
                <a:gd name="connsiteY9" fmla="*/ 57150 h 1571625"/>
                <a:gd name="connsiteX10" fmla="*/ 285750 w 285750"/>
                <a:gd name="connsiteY10" fmla="*/ 0 h 1571625"/>
                <a:gd name="connsiteX11" fmla="*/ 0 w 285750"/>
                <a:gd name="connsiteY11" fmla="*/ 0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50" h="1571625">
                  <a:moveTo>
                    <a:pt x="0" y="0"/>
                  </a:moveTo>
                  <a:lnTo>
                    <a:pt x="0" y="1571625"/>
                  </a:lnTo>
                  <a:lnTo>
                    <a:pt x="285750" y="1562100"/>
                  </a:lnTo>
                  <a:lnTo>
                    <a:pt x="190500" y="1419225"/>
                  </a:lnTo>
                  <a:lnTo>
                    <a:pt x="123825" y="1228725"/>
                  </a:lnTo>
                  <a:lnTo>
                    <a:pt x="95250" y="1019175"/>
                  </a:lnTo>
                  <a:lnTo>
                    <a:pt x="85725" y="800100"/>
                  </a:lnTo>
                  <a:lnTo>
                    <a:pt x="95250" y="542925"/>
                  </a:lnTo>
                  <a:lnTo>
                    <a:pt x="152400" y="257175"/>
                  </a:lnTo>
                  <a:lnTo>
                    <a:pt x="228600" y="57150"/>
                  </a:lnTo>
                  <a:lnTo>
                    <a:pt x="285750" y="0"/>
                  </a:lnTo>
                  <a:lnTo>
                    <a:pt x="0" y="0"/>
                  </a:lnTo>
                  <a:close/>
                </a:path>
              </a:pathLst>
            </a:custGeom>
            <a:ln w="12700"/>
            <a:scene3d>
              <a:camera prst="orthographicFront">
                <a:rot lat="20417151" lon="17204974" rev="5060935"/>
              </a:camera>
              <a:lightRig rig="chilly" dir="t"/>
            </a:scene3d>
            <a:sp3d extrusionH="508000" contourW="12700" prstMaterial="softEdge">
              <a:extrusionClr>
                <a:schemeClr val="accent1">
                  <a:lumMod val="40000"/>
                  <a:lumOff val="6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29" name="任意多边形 28"/>
            <p:cNvSpPr/>
            <p:nvPr/>
          </p:nvSpPr>
          <p:spPr>
            <a:xfrm>
              <a:off x="2437646" y="1166797"/>
              <a:ext cx="155862" cy="857245"/>
            </a:xfrm>
            <a:custGeom>
              <a:avLst/>
              <a:gdLst>
                <a:gd name="connsiteX0" fmla="*/ 0 w 285750"/>
                <a:gd name="connsiteY0" fmla="*/ 0 h 1571625"/>
                <a:gd name="connsiteX1" fmla="*/ 0 w 285750"/>
                <a:gd name="connsiteY1" fmla="*/ 1571625 h 1571625"/>
                <a:gd name="connsiteX2" fmla="*/ 285750 w 285750"/>
                <a:gd name="connsiteY2" fmla="*/ 1562100 h 1571625"/>
                <a:gd name="connsiteX3" fmla="*/ 190500 w 285750"/>
                <a:gd name="connsiteY3" fmla="*/ 1419225 h 1571625"/>
                <a:gd name="connsiteX4" fmla="*/ 123825 w 285750"/>
                <a:gd name="connsiteY4" fmla="*/ 1228725 h 1571625"/>
                <a:gd name="connsiteX5" fmla="*/ 95250 w 285750"/>
                <a:gd name="connsiteY5" fmla="*/ 1019175 h 1571625"/>
                <a:gd name="connsiteX6" fmla="*/ 85725 w 285750"/>
                <a:gd name="connsiteY6" fmla="*/ 800100 h 1571625"/>
                <a:gd name="connsiteX7" fmla="*/ 95250 w 285750"/>
                <a:gd name="connsiteY7" fmla="*/ 542925 h 1571625"/>
                <a:gd name="connsiteX8" fmla="*/ 152400 w 285750"/>
                <a:gd name="connsiteY8" fmla="*/ 257175 h 1571625"/>
                <a:gd name="connsiteX9" fmla="*/ 228600 w 285750"/>
                <a:gd name="connsiteY9" fmla="*/ 57150 h 1571625"/>
                <a:gd name="connsiteX10" fmla="*/ 285750 w 285750"/>
                <a:gd name="connsiteY10" fmla="*/ 0 h 1571625"/>
                <a:gd name="connsiteX11" fmla="*/ 0 w 285750"/>
                <a:gd name="connsiteY11" fmla="*/ 0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50" h="1571625">
                  <a:moveTo>
                    <a:pt x="0" y="0"/>
                  </a:moveTo>
                  <a:lnTo>
                    <a:pt x="0" y="1571625"/>
                  </a:lnTo>
                  <a:lnTo>
                    <a:pt x="285750" y="1562100"/>
                  </a:lnTo>
                  <a:lnTo>
                    <a:pt x="190500" y="1419225"/>
                  </a:lnTo>
                  <a:lnTo>
                    <a:pt x="123825" y="1228725"/>
                  </a:lnTo>
                  <a:lnTo>
                    <a:pt x="95250" y="1019175"/>
                  </a:lnTo>
                  <a:lnTo>
                    <a:pt x="85725" y="800100"/>
                  </a:lnTo>
                  <a:lnTo>
                    <a:pt x="95250" y="542925"/>
                  </a:lnTo>
                  <a:lnTo>
                    <a:pt x="152400" y="257175"/>
                  </a:lnTo>
                  <a:lnTo>
                    <a:pt x="228600" y="57150"/>
                  </a:lnTo>
                  <a:lnTo>
                    <a:pt x="285750" y="0"/>
                  </a:lnTo>
                  <a:lnTo>
                    <a:pt x="0" y="0"/>
                  </a:lnTo>
                  <a:close/>
                </a:path>
              </a:pathLst>
            </a:custGeom>
            <a:ln w="12700"/>
            <a:scene3d>
              <a:camera prst="orthographicFront">
                <a:rot lat="2700000" lon="3300000" rev="0"/>
              </a:camera>
              <a:lightRig rig="chilly" dir="t">
                <a:rot lat="0" lon="0" rev="12000000"/>
              </a:lightRig>
            </a:scene3d>
            <a:sp3d extrusionH="635000" contourW="12700" prstMaterial="metal">
              <a:extrusionClr>
                <a:schemeClr val="accent6">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grpSp>
          <p:nvGrpSpPr>
            <p:cNvPr id="30" name="组合 29"/>
            <p:cNvGrpSpPr/>
            <p:nvPr/>
          </p:nvGrpSpPr>
          <p:grpSpPr>
            <a:xfrm>
              <a:off x="4572000" y="2393932"/>
              <a:ext cx="500066" cy="444503"/>
              <a:chOff x="6786578" y="1500174"/>
              <a:chExt cx="642942" cy="571504"/>
            </a:xfrm>
          </p:grpSpPr>
          <p:sp>
            <p:nvSpPr>
              <p:cNvPr id="31" name="矩形 30"/>
              <p:cNvSpPr/>
              <p:nvPr/>
            </p:nvSpPr>
            <p:spPr>
              <a:xfrm>
                <a:off x="6786578" y="1500174"/>
                <a:ext cx="642942" cy="571504"/>
              </a:xfrm>
              <a:prstGeom prst="rect">
                <a:avLst/>
              </a:prstGeom>
              <a:scene3d>
                <a:camera prst="orthographicFront">
                  <a:rot lat="2700000" lon="19499988" rev="0"/>
                </a:camera>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32" name="椭圆 31"/>
              <p:cNvSpPr>
                <a:spLocks noChangeAspect="1"/>
              </p:cNvSpPr>
              <p:nvPr/>
            </p:nvSpPr>
            <p:spPr>
              <a:xfrm>
                <a:off x="7091380" y="1774969"/>
                <a:ext cx="40964" cy="20482"/>
              </a:xfrm>
              <a:prstGeom prst="ellipse">
                <a:avLst/>
              </a:prstGeom>
              <a:solidFill>
                <a:srgbClr val="FFFFFF"/>
              </a:solidFill>
              <a:ln w="9525">
                <a:solidFill>
                  <a:srgbClr val="FFFFFF"/>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grpSp>
        <p:cxnSp>
          <p:nvCxnSpPr>
            <p:cNvPr id="33" name="直接连接符 32"/>
            <p:cNvCxnSpPr/>
            <p:nvPr/>
          </p:nvCxnSpPr>
          <p:spPr>
            <a:xfrm flipV="1">
              <a:off x="6124180" y="2947224"/>
              <a:ext cx="576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5749933" y="2869233"/>
              <a:ext cx="71438" cy="142876"/>
            </a:xfrm>
            <a:prstGeom prst="ellips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cxnSp>
          <p:nvCxnSpPr>
            <p:cNvPr id="35" name="直接连接符 34"/>
            <p:cNvCxnSpPr/>
            <p:nvPr/>
          </p:nvCxnSpPr>
          <p:spPr>
            <a:xfrm flipV="1">
              <a:off x="5357818" y="2945473"/>
              <a:ext cx="252000"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pic>
          <p:nvPicPr>
            <p:cNvPr id="36" name="Picture 2"/>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6491296" y="2442942"/>
              <a:ext cx="2081232" cy="1079609"/>
            </a:xfrm>
            <a:prstGeom prst="rect">
              <a:avLst/>
            </a:prstGeom>
            <a:noFill/>
            <a:ln w="9525">
              <a:noFill/>
              <a:miter lim="800000"/>
              <a:headEnd/>
              <a:tailEnd/>
            </a:ln>
            <a:effectLst/>
          </p:spPr>
        </p:pic>
        <p:cxnSp>
          <p:nvCxnSpPr>
            <p:cNvPr id="37" name="直接连接符 36"/>
            <p:cNvCxnSpPr/>
            <p:nvPr/>
          </p:nvCxnSpPr>
          <p:spPr>
            <a:xfrm>
              <a:off x="4824414" y="2628884"/>
              <a:ext cx="247652" cy="14981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091116" y="2790810"/>
              <a:ext cx="247652" cy="14981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611820" y="2946386"/>
              <a:ext cx="180000" cy="0"/>
            </a:xfrm>
            <a:prstGeom prst="line">
              <a:avLst/>
            </a:prstGeom>
            <a:ln w="381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5828700" y="2943592"/>
              <a:ext cx="288000" cy="0"/>
            </a:xfrm>
            <a:prstGeom prst="line">
              <a:avLst/>
            </a:pr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4143372" y="3595678"/>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42" name="椭圆 41"/>
            <p:cNvSpPr/>
            <p:nvPr/>
          </p:nvSpPr>
          <p:spPr>
            <a:xfrm>
              <a:off x="5572132" y="4310058"/>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43" name="椭圆 42"/>
            <p:cNvSpPr>
              <a:spLocks noChangeAspect="1"/>
            </p:cNvSpPr>
            <p:nvPr/>
          </p:nvSpPr>
          <p:spPr>
            <a:xfrm rot="1710899">
              <a:off x="2690149" y="1290740"/>
              <a:ext cx="252000" cy="396818"/>
            </a:xfrm>
            <a:prstGeom prst="ellipse">
              <a:avLst/>
            </a:prstGeom>
            <a:solidFill>
              <a:srgbClr val="FFFF00">
                <a:alpha val="65000"/>
              </a:srgbClr>
            </a:solidFill>
            <a:ln w="3175">
              <a:solidFill>
                <a:srgbClr val="356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44" name="等腰三角形 43"/>
            <p:cNvSpPr/>
            <p:nvPr/>
          </p:nvSpPr>
          <p:spPr>
            <a:xfrm rot="7159721">
              <a:off x="3561535" y="934964"/>
              <a:ext cx="384886" cy="2153024"/>
            </a:xfrm>
            <a:prstGeom prst="triangle">
              <a:avLst/>
            </a:prstGeom>
            <a:gradFill flip="none" rotWithShape="1">
              <a:gsLst>
                <a:gs pos="0">
                  <a:srgbClr val="FFFF00"/>
                </a:gs>
                <a:gs pos="100000">
                  <a:srgbClr val="FFFF00">
                    <a:alpha val="48000"/>
                  </a:srgbClr>
                </a:gs>
              </a:gsLst>
              <a:lin ang="5400000" scaled="1"/>
              <a:tileRect/>
            </a:gradFill>
            <a:ln w="3175">
              <a:solidFill>
                <a:srgbClr val="356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45" name="平行四边形 44"/>
            <p:cNvSpPr/>
            <p:nvPr/>
          </p:nvSpPr>
          <p:spPr>
            <a:xfrm rot="2864881" flipV="1">
              <a:off x="2347658" y="2275536"/>
              <a:ext cx="2681444" cy="289668"/>
            </a:xfrm>
            <a:prstGeom prst="parallelogram">
              <a:avLst>
                <a:gd name="adj" fmla="val 71836"/>
              </a:avLst>
            </a:prstGeom>
            <a:solidFill>
              <a:srgbClr val="FFFF00">
                <a:alpha val="67000"/>
              </a:srgbClr>
            </a:solidFill>
            <a:ln w="3175">
              <a:solidFill>
                <a:srgbClr val="356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46" name="任意多边形 45"/>
            <p:cNvSpPr/>
            <p:nvPr/>
          </p:nvSpPr>
          <p:spPr>
            <a:xfrm>
              <a:off x="4222747" y="2595546"/>
              <a:ext cx="349253" cy="805844"/>
            </a:xfrm>
            <a:custGeom>
              <a:avLst/>
              <a:gdLst>
                <a:gd name="connsiteX0" fmla="*/ 0 w 535021"/>
                <a:gd name="connsiteY0" fmla="*/ 0 h 1896893"/>
                <a:gd name="connsiteX1" fmla="*/ 165370 w 535021"/>
                <a:gd name="connsiteY1" fmla="*/ 1887166 h 1896893"/>
                <a:gd name="connsiteX2" fmla="*/ 311285 w 535021"/>
                <a:gd name="connsiteY2" fmla="*/ 1896893 h 1896893"/>
                <a:gd name="connsiteX3" fmla="*/ 535021 w 535021"/>
                <a:gd name="connsiteY3" fmla="*/ 19455 h 1896893"/>
                <a:gd name="connsiteX4" fmla="*/ 0 w 535021"/>
                <a:gd name="connsiteY4" fmla="*/ 0 h 1896893"/>
                <a:gd name="connsiteX0-1" fmla="*/ 0 w 535021"/>
                <a:gd name="connsiteY0-2" fmla="*/ 0 h 1887166"/>
                <a:gd name="connsiteX1-3" fmla="*/ 165370 w 535021"/>
                <a:gd name="connsiteY1-4" fmla="*/ 1887166 h 1887166"/>
                <a:gd name="connsiteX2-5" fmla="*/ 311285 w 535021"/>
                <a:gd name="connsiteY2-6" fmla="*/ 1253927 h 1887166"/>
                <a:gd name="connsiteX3-7" fmla="*/ 535021 w 535021"/>
                <a:gd name="connsiteY3-8" fmla="*/ 19455 h 1887166"/>
                <a:gd name="connsiteX4-9" fmla="*/ 0 w 535021"/>
                <a:gd name="connsiteY4-10" fmla="*/ 0 h 1887166"/>
                <a:gd name="connsiteX0-11" fmla="*/ 0 w 535021"/>
                <a:gd name="connsiteY0-12" fmla="*/ 0 h 1253927"/>
                <a:gd name="connsiteX1-13" fmla="*/ 165370 w 535021"/>
                <a:gd name="connsiteY1-14" fmla="*/ 1244200 h 1253927"/>
                <a:gd name="connsiteX2-15" fmla="*/ 311285 w 535021"/>
                <a:gd name="connsiteY2-16" fmla="*/ 1253927 h 1253927"/>
                <a:gd name="connsiteX3-17" fmla="*/ 535021 w 535021"/>
                <a:gd name="connsiteY3-18" fmla="*/ 19455 h 1253927"/>
                <a:gd name="connsiteX4-19" fmla="*/ 0 w 535021"/>
                <a:gd name="connsiteY4-20" fmla="*/ 0 h 1253927"/>
                <a:gd name="connsiteX0-21" fmla="*/ 0 w 535021"/>
                <a:gd name="connsiteY0-22" fmla="*/ 123397 h 1234472"/>
                <a:gd name="connsiteX1-23" fmla="*/ 165370 w 535021"/>
                <a:gd name="connsiteY1-24" fmla="*/ 1224745 h 1234472"/>
                <a:gd name="connsiteX2-25" fmla="*/ 311285 w 535021"/>
                <a:gd name="connsiteY2-26" fmla="*/ 1234472 h 1234472"/>
                <a:gd name="connsiteX3-27" fmla="*/ 535021 w 535021"/>
                <a:gd name="connsiteY3-28" fmla="*/ 0 h 1234472"/>
                <a:gd name="connsiteX4-29" fmla="*/ 0 w 535021"/>
                <a:gd name="connsiteY4-30" fmla="*/ 123397 h 12344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5021" h="1234472">
                  <a:moveTo>
                    <a:pt x="0" y="123397"/>
                  </a:moveTo>
                  <a:lnTo>
                    <a:pt x="165370" y="1224745"/>
                  </a:lnTo>
                  <a:lnTo>
                    <a:pt x="311285" y="1234472"/>
                  </a:lnTo>
                  <a:lnTo>
                    <a:pt x="535021" y="0"/>
                  </a:lnTo>
                  <a:lnTo>
                    <a:pt x="0" y="123397"/>
                  </a:lnTo>
                  <a:close/>
                </a:path>
              </a:pathLst>
            </a:custGeom>
            <a:scene3d>
              <a:camera prst="isometricLeftDown">
                <a:rot lat="20227283" lon="3326720" rev="17100000"/>
              </a:camera>
              <a:lightRig rig="balanced" dir="t"/>
            </a:scene3d>
            <a:sp3d extrusionH="889000" contourW="12700" prstMaterial="translucentPowder">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47" name="椭圆 46"/>
            <p:cNvSpPr>
              <a:spLocks noChangeAspect="1"/>
            </p:cNvSpPr>
            <p:nvPr/>
          </p:nvSpPr>
          <p:spPr>
            <a:xfrm rot="1020000">
              <a:off x="4443573" y="3154563"/>
              <a:ext cx="154881" cy="299643"/>
            </a:xfrm>
            <a:prstGeom prst="ellipse">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7200000" scaled="0"/>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48" name="圆角矩形 47"/>
            <p:cNvSpPr/>
            <p:nvPr/>
          </p:nvSpPr>
          <p:spPr>
            <a:xfrm rot="19971891">
              <a:off x="4136914" y="3458399"/>
              <a:ext cx="523302" cy="336165"/>
            </a:xfrm>
            <a:prstGeom prst="roundRect">
              <a:avLst>
                <a:gd name="adj" fmla="val 50000"/>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grpSp>
          <p:nvGrpSpPr>
            <p:cNvPr id="49" name="组合 48"/>
            <p:cNvGrpSpPr/>
            <p:nvPr/>
          </p:nvGrpSpPr>
          <p:grpSpPr>
            <a:xfrm>
              <a:off x="4096132" y="3786190"/>
              <a:ext cx="1476000" cy="288000"/>
              <a:chOff x="1967157" y="3212381"/>
              <a:chExt cx="3778462" cy="455279"/>
            </a:xfrm>
          </p:grpSpPr>
          <p:sp>
            <p:nvSpPr>
              <p:cNvPr id="50" name="平行四边形 49"/>
              <p:cNvSpPr/>
              <p:nvPr/>
            </p:nvSpPr>
            <p:spPr>
              <a:xfrm rot="2040000" flipV="1">
                <a:off x="2466618" y="3212381"/>
                <a:ext cx="3279001" cy="328428"/>
              </a:xfrm>
              <a:prstGeom prst="parallelogram">
                <a:avLst>
                  <a:gd name="adj" fmla="val 52914"/>
                </a:avLst>
              </a:prstGeom>
              <a:gradFill flip="none" rotWithShape="1">
                <a:gsLst>
                  <a:gs pos="0">
                    <a:srgbClr val="A603AB"/>
                  </a:gs>
                  <a:gs pos="100000">
                    <a:srgbClr val="0819FB"/>
                  </a:gs>
                </a:gsLst>
                <a:lin ang="5400000" scaled="0"/>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51" name="平行四边形 50"/>
              <p:cNvSpPr/>
              <p:nvPr/>
            </p:nvSpPr>
            <p:spPr>
              <a:xfrm rot="1980000" flipV="1">
                <a:off x="2393268" y="3254069"/>
                <a:ext cx="3279001" cy="328428"/>
              </a:xfrm>
              <a:prstGeom prst="parallelogram">
                <a:avLst>
                  <a:gd name="adj" fmla="val 52914"/>
                </a:avLst>
              </a:prstGeom>
              <a:gradFill flip="none" rotWithShape="1">
                <a:gsLst>
                  <a:gs pos="0">
                    <a:srgbClr val="0819FB"/>
                  </a:gs>
                  <a:gs pos="100000">
                    <a:srgbClr val="1A8D48"/>
                  </a:gs>
                </a:gsLst>
                <a:lin ang="5400000" scaled="0"/>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52" name="平行四边形 51"/>
              <p:cNvSpPr/>
              <p:nvPr/>
            </p:nvSpPr>
            <p:spPr>
              <a:xfrm rot="1920000" flipV="1">
                <a:off x="2303346" y="3273834"/>
                <a:ext cx="3279001" cy="328428"/>
              </a:xfrm>
              <a:prstGeom prst="parallelogram">
                <a:avLst>
                  <a:gd name="adj" fmla="val 52914"/>
                </a:avLst>
              </a:prstGeom>
              <a:gradFill flip="none" rotWithShape="1">
                <a:gsLst>
                  <a:gs pos="0">
                    <a:srgbClr val="1A8D48"/>
                  </a:gs>
                  <a:gs pos="100000">
                    <a:srgbClr val="FFFF00"/>
                  </a:gs>
                </a:gsLst>
                <a:lin ang="5400000" scaled="0"/>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53" name="平行四边形 52"/>
              <p:cNvSpPr/>
              <p:nvPr/>
            </p:nvSpPr>
            <p:spPr>
              <a:xfrm rot="1881165" flipV="1">
                <a:off x="2200734" y="3315509"/>
                <a:ext cx="3279001" cy="328428"/>
              </a:xfrm>
              <a:prstGeom prst="parallelogram">
                <a:avLst>
                  <a:gd name="adj" fmla="val 52914"/>
                </a:avLst>
              </a:prstGeom>
              <a:gradFill flip="none" rotWithShape="1">
                <a:gsLst>
                  <a:gs pos="0">
                    <a:srgbClr val="FFFF00"/>
                  </a:gs>
                  <a:gs pos="100000">
                    <a:srgbClr val="EE3F17"/>
                  </a:gs>
                </a:gsLst>
                <a:lin ang="5400000" scaled="0"/>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54" name="平行四边形 53"/>
              <p:cNvSpPr/>
              <p:nvPr/>
            </p:nvSpPr>
            <p:spPr>
              <a:xfrm rot="1800000" flipV="1">
                <a:off x="2104915" y="3318159"/>
                <a:ext cx="3279001" cy="328428"/>
              </a:xfrm>
              <a:prstGeom prst="parallelogram">
                <a:avLst>
                  <a:gd name="adj" fmla="val 52914"/>
                </a:avLst>
              </a:prstGeom>
              <a:gradFill flip="none" rotWithShape="1">
                <a:gsLst>
                  <a:gs pos="0">
                    <a:srgbClr val="EE3F17"/>
                  </a:gs>
                  <a:gs pos="100000">
                    <a:srgbClr val="E81766"/>
                  </a:gs>
                </a:gsLst>
                <a:lin ang="5400000" scaled="0"/>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55" name="平行四边形 54"/>
              <p:cNvSpPr/>
              <p:nvPr/>
            </p:nvSpPr>
            <p:spPr>
              <a:xfrm rot="1740000" flipV="1">
                <a:off x="1967157" y="3339232"/>
                <a:ext cx="3358303" cy="328428"/>
              </a:xfrm>
              <a:prstGeom prst="parallelogram">
                <a:avLst>
                  <a:gd name="adj" fmla="val 52914"/>
                </a:avLst>
              </a:prstGeom>
              <a:gradFill flip="none" rotWithShape="1">
                <a:gsLst>
                  <a:gs pos="0">
                    <a:srgbClr val="E81766"/>
                  </a:gs>
                  <a:gs pos="100000">
                    <a:srgbClr val="FFC000"/>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grpSp>
        <p:sp>
          <p:nvSpPr>
            <p:cNvPr id="56" name="矩形 55"/>
            <p:cNvSpPr/>
            <p:nvPr/>
          </p:nvSpPr>
          <p:spPr>
            <a:xfrm>
              <a:off x="5143504" y="5000636"/>
              <a:ext cx="508984" cy="452430"/>
            </a:xfrm>
            <a:prstGeom prst="rect">
              <a:avLst/>
            </a:prstGeom>
            <a:scene3d>
              <a:camera prst="orthographicFront">
                <a:rot lat="1985834" lon="17252510" rev="19438256"/>
              </a:camera>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cxnSp>
          <p:nvCxnSpPr>
            <p:cNvPr id="57" name="直接连接符 56"/>
            <p:cNvCxnSpPr>
              <a:cxnSpLocks noChangeAspect="1"/>
            </p:cNvCxnSpPr>
            <p:nvPr/>
          </p:nvCxnSpPr>
          <p:spPr>
            <a:xfrm rot="5400000" flipH="1" flipV="1">
              <a:off x="2640002" y="1381898"/>
              <a:ext cx="324000" cy="19288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58" name="梯形 57"/>
            <p:cNvSpPr/>
            <p:nvPr/>
          </p:nvSpPr>
          <p:spPr>
            <a:xfrm rot="19066858">
              <a:off x="4633523" y="3174353"/>
              <a:ext cx="460174" cy="1009127"/>
            </a:xfrm>
            <a:prstGeom prst="trapezoid">
              <a:avLst>
                <a:gd name="adj" fmla="val 22410"/>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59" name="椭圆 58"/>
            <p:cNvSpPr/>
            <p:nvPr/>
          </p:nvSpPr>
          <p:spPr>
            <a:xfrm rot="19102238">
              <a:off x="4878572" y="3430147"/>
              <a:ext cx="507658" cy="1143008"/>
            </a:xfrm>
            <a:prstGeom prst="ellipse">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60" name="任意多边形 59"/>
            <p:cNvSpPr/>
            <p:nvPr/>
          </p:nvSpPr>
          <p:spPr>
            <a:xfrm>
              <a:off x="4857752" y="3454906"/>
              <a:ext cx="123367" cy="1355218"/>
            </a:xfrm>
            <a:custGeom>
              <a:avLst/>
              <a:gdLst>
                <a:gd name="connsiteX0" fmla="*/ 68580 w 502920"/>
                <a:gd name="connsiteY0" fmla="*/ 0 h 3634740"/>
                <a:gd name="connsiteX1" fmla="*/ 7620 w 502920"/>
                <a:gd name="connsiteY1" fmla="*/ 175260 h 3634740"/>
                <a:gd name="connsiteX2" fmla="*/ 76200 w 502920"/>
                <a:gd name="connsiteY2" fmla="*/ 228600 h 3634740"/>
                <a:gd name="connsiteX3" fmla="*/ 0 w 502920"/>
                <a:gd name="connsiteY3" fmla="*/ 396240 h 3634740"/>
                <a:gd name="connsiteX4" fmla="*/ 76200 w 502920"/>
                <a:gd name="connsiteY4" fmla="*/ 457200 h 3634740"/>
                <a:gd name="connsiteX5" fmla="*/ 0 w 502920"/>
                <a:gd name="connsiteY5" fmla="*/ 624840 h 3634740"/>
                <a:gd name="connsiteX6" fmla="*/ 76200 w 502920"/>
                <a:gd name="connsiteY6" fmla="*/ 685800 h 3634740"/>
                <a:gd name="connsiteX7" fmla="*/ 0 w 502920"/>
                <a:gd name="connsiteY7" fmla="*/ 853440 h 3634740"/>
                <a:gd name="connsiteX8" fmla="*/ 76200 w 502920"/>
                <a:gd name="connsiteY8" fmla="*/ 914400 h 3634740"/>
                <a:gd name="connsiteX9" fmla="*/ 0 w 502920"/>
                <a:gd name="connsiteY9" fmla="*/ 1074420 h 3634740"/>
                <a:gd name="connsiteX10" fmla="*/ 76200 w 502920"/>
                <a:gd name="connsiteY10" fmla="*/ 1135380 h 3634740"/>
                <a:gd name="connsiteX11" fmla="*/ 0 w 502920"/>
                <a:gd name="connsiteY11" fmla="*/ 1303020 h 3634740"/>
                <a:gd name="connsiteX12" fmla="*/ 76200 w 502920"/>
                <a:gd name="connsiteY12" fmla="*/ 1356360 h 3634740"/>
                <a:gd name="connsiteX13" fmla="*/ 0 w 502920"/>
                <a:gd name="connsiteY13" fmla="*/ 1531620 h 3634740"/>
                <a:gd name="connsiteX14" fmla="*/ 76200 w 502920"/>
                <a:gd name="connsiteY14" fmla="*/ 1592580 h 3634740"/>
                <a:gd name="connsiteX15" fmla="*/ 0 w 502920"/>
                <a:gd name="connsiteY15" fmla="*/ 1752600 h 3634740"/>
                <a:gd name="connsiteX16" fmla="*/ 76200 w 502920"/>
                <a:gd name="connsiteY16" fmla="*/ 1813560 h 3634740"/>
                <a:gd name="connsiteX17" fmla="*/ 0 w 502920"/>
                <a:gd name="connsiteY17" fmla="*/ 1981200 h 3634740"/>
                <a:gd name="connsiteX18" fmla="*/ 76200 w 502920"/>
                <a:gd name="connsiteY18" fmla="*/ 2042160 h 3634740"/>
                <a:gd name="connsiteX19" fmla="*/ 0 w 502920"/>
                <a:gd name="connsiteY19" fmla="*/ 2209800 h 3634740"/>
                <a:gd name="connsiteX20" fmla="*/ 76200 w 502920"/>
                <a:gd name="connsiteY20" fmla="*/ 2270760 h 3634740"/>
                <a:gd name="connsiteX21" fmla="*/ 0 w 502920"/>
                <a:gd name="connsiteY21" fmla="*/ 2430780 h 3634740"/>
                <a:gd name="connsiteX22" fmla="*/ 76200 w 502920"/>
                <a:gd name="connsiteY22" fmla="*/ 2491740 h 3634740"/>
                <a:gd name="connsiteX23" fmla="*/ 0 w 502920"/>
                <a:gd name="connsiteY23" fmla="*/ 2659380 h 3634740"/>
                <a:gd name="connsiteX24" fmla="*/ 76200 w 502920"/>
                <a:gd name="connsiteY24" fmla="*/ 2720340 h 3634740"/>
                <a:gd name="connsiteX25" fmla="*/ 0 w 502920"/>
                <a:gd name="connsiteY25" fmla="*/ 2895600 h 3634740"/>
                <a:gd name="connsiteX26" fmla="*/ 76200 w 502920"/>
                <a:gd name="connsiteY26" fmla="*/ 2956560 h 3634740"/>
                <a:gd name="connsiteX27" fmla="*/ 0 w 502920"/>
                <a:gd name="connsiteY27" fmla="*/ 3116580 h 3634740"/>
                <a:gd name="connsiteX28" fmla="*/ 76200 w 502920"/>
                <a:gd name="connsiteY28" fmla="*/ 3169920 h 3634740"/>
                <a:gd name="connsiteX29" fmla="*/ 0 w 502920"/>
                <a:gd name="connsiteY29" fmla="*/ 3337560 h 3634740"/>
                <a:gd name="connsiteX30" fmla="*/ 76200 w 502920"/>
                <a:gd name="connsiteY30" fmla="*/ 3398520 h 3634740"/>
                <a:gd name="connsiteX31" fmla="*/ 0 w 502920"/>
                <a:gd name="connsiteY31" fmla="*/ 3566160 h 3634740"/>
                <a:gd name="connsiteX32" fmla="*/ 76200 w 502920"/>
                <a:gd name="connsiteY32" fmla="*/ 3627120 h 3634740"/>
                <a:gd name="connsiteX33" fmla="*/ 502920 w 502920"/>
                <a:gd name="connsiteY33" fmla="*/ 3634740 h 3634740"/>
                <a:gd name="connsiteX34" fmla="*/ 502920 w 502920"/>
                <a:gd name="connsiteY34" fmla="*/ 7620 h 3634740"/>
                <a:gd name="connsiteX35" fmla="*/ 68580 w 502920"/>
                <a:gd name="connsiteY35" fmla="*/ 0 h 3634740"/>
                <a:gd name="connsiteX0-1" fmla="*/ 68580 w 502920"/>
                <a:gd name="connsiteY0-2" fmla="*/ 0 h 3634740"/>
                <a:gd name="connsiteX1-3" fmla="*/ 7620 w 502920"/>
                <a:gd name="connsiteY1-4" fmla="*/ 175260 h 3634740"/>
                <a:gd name="connsiteX2-5" fmla="*/ 76200 w 502920"/>
                <a:gd name="connsiteY2-6" fmla="*/ 228600 h 3634740"/>
                <a:gd name="connsiteX3-7" fmla="*/ 0 w 502920"/>
                <a:gd name="connsiteY3-8" fmla="*/ 396240 h 3634740"/>
                <a:gd name="connsiteX4-9" fmla="*/ 76200 w 502920"/>
                <a:gd name="connsiteY4-10" fmla="*/ 457200 h 3634740"/>
                <a:gd name="connsiteX5-11" fmla="*/ 0 w 502920"/>
                <a:gd name="connsiteY5-12" fmla="*/ 624840 h 3634740"/>
                <a:gd name="connsiteX6-13" fmla="*/ 76200 w 502920"/>
                <a:gd name="connsiteY6-14" fmla="*/ 685800 h 3634740"/>
                <a:gd name="connsiteX7-15" fmla="*/ 0 w 502920"/>
                <a:gd name="connsiteY7-16" fmla="*/ 853440 h 3634740"/>
                <a:gd name="connsiteX8-17" fmla="*/ 76200 w 502920"/>
                <a:gd name="connsiteY8-18" fmla="*/ 914400 h 3634740"/>
                <a:gd name="connsiteX9-19" fmla="*/ 0 w 502920"/>
                <a:gd name="connsiteY9-20" fmla="*/ 1074420 h 3634740"/>
                <a:gd name="connsiteX10-21" fmla="*/ 76200 w 502920"/>
                <a:gd name="connsiteY10-22" fmla="*/ 1135380 h 3634740"/>
                <a:gd name="connsiteX11-23" fmla="*/ 0 w 502920"/>
                <a:gd name="connsiteY11-24" fmla="*/ 1303020 h 3634740"/>
                <a:gd name="connsiteX12-25" fmla="*/ 76200 w 502920"/>
                <a:gd name="connsiteY12-26" fmla="*/ 1356360 h 3634740"/>
                <a:gd name="connsiteX13-27" fmla="*/ 0 w 502920"/>
                <a:gd name="connsiteY13-28" fmla="*/ 1531620 h 3634740"/>
                <a:gd name="connsiteX14-29" fmla="*/ 76200 w 502920"/>
                <a:gd name="connsiteY14-30" fmla="*/ 1592580 h 3634740"/>
                <a:gd name="connsiteX15-31" fmla="*/ 0 w 502920"/>
                <a:gd name="connsiteY15-32" fmla="*/ 1752600 h 3634740"/>
                <a:gd name="connsiteX16-33" fmla="*/ 76200 w 502920"/>
                <a:gd name="connsiteY16-34" fmla="*/ 1813560 h 3634740"/>
                <a:gd name="connsiteX17-35" fmla="*/ 0 w 502920"/>
                <a:gd name="connsiteY17-36" fmla="*/ 1981200 h 3634740"/>
                <a:gd name="connsiteX18-37" fmla="*/ 76200 w 502920"/>
                <a:gd name="connsiteY18-38" fmla="*/ 2042160 h 3634740"/>
                <a:gd name="connsiteX19-39" fmla="*/ 0 w 502920"/>
                <a:gd name="connsiteY19-40" fmla="*/ 2209800 h 3634740"/>
                <a:gd name="connsiteX20-41" fmla="*/ 76200 w 502920"/>
                <a:gd name="connsiteY20-42" fmla="*/ 2270760 h 3634740"/>
                <a:gd name="connsiteX21-43" fmla="*/ 0 w 502920"/>
                <a:gd name="connsiteY21-44" fmla="*/ 2430780 h 3634740"/>
                <a:gd name="connsiteX22-45" fmla="*/ 76200 w 502920"/>
                <a:gd name="connsiteY22-46" fmla="*/ 2491740 h 3634740"/>
                <a:gd name="connsiteX23-47" fmla="*/ 0 w 502920"/>
                <a:gd name="connsiteY23-48" fmla="*/ 2659380 h 3634740"/>
                <a:gd name="connsiteX24-49" fmla="*/ 76200 w 502920"/>
                <a:gd name="connsiteY24-50" fmla="*/ 2720340 h 3634740"/>
                <a:gd name="connsiteX25-51" fmla="*/ 0 w 502920"/>
                <a:gd name="connsiteY25-52" fmla="*/ 2895600 h 3634740"/>
                <a:gd name="connsiteX26-53" fmla="*/ 76200 w 502920"/>
                <a:gd name="connsiteY26-54" fmla="*/ 2956560 h 3634740"/>
                <a:gd name="connsiteX27-55" fmla="*/ 0 w 502920"/>
                <a:gd name="connsiteY27-56" fmla="*/ 3116580 h 3634740"/>
                <a:gd name="connsiteX28-57" fmla="*/ 76200 w 502920"/>
                <a:gd name="connsiteY28-58" fmla="*/ 3169920 h 3634740"/>
                <a:gd name="connsiteX29-59" fmla="*/ 0 w 502920"/>
                <a:gd name="connsiteY29-60" fmla="*/ 3337560 h 3634740"/>
                <a:gd name="connsiteX30-61" fmla="*/ 76200 w 502920"/>
                <a:gd name="connsiteY30-62" fmla="*/ 3398520 h 3634740"/>
                <a:gd name="connsiteX31-63" fmla="*/ 0 w 502920"/>
                <a:gd name="connsiteY31-64" fmla="*/ 3566160 h 3634740"/>
                <a:gd name="connsiteX32-65" fmla="*/ 76200 w 502920"/>
                <a:gd name="connsiteY32-66" fmla="*/ 3627120 h 3634740"/>
                <a:gd name="connsiteX33-67" fmla="*/ 502920 w 502920"/>
                <a:gd name="connsiteY33-68" fmla="*/ 3634740 h 3634740"/>
                <a:gd name="connsiteX34-69" fmla="*/ 502920 w 502920"/>
                <a:gd name="connsiteY34-70" fmla="*/ 7620 h 3634740"/>
                <a:gd name="connsiteX35-71" fmla="*/ 68580 w 502920"/>
                <a:gd name="connsiteY35-72" fmla="*/ 0 h 3634740"/>
                <a:gd name="connsiteX0-73" fmla="*/ 312532 w 746872"/>
                <a:gd name="connsiteY0-74" fmla="*/ 0 h 3634740"/>
                <a:gd name="connsiteX1-75" fmla="*/ 0 w 746872"/>
                <a:gd name="connsiteY1-76" fmla="*/ 175261 h 3634740"/>
                <a:gd name="connsiteX2-77" fmla="*/ 320152 w 746872"/>
                <a:gd name="connsiteY2-78" fmla="*/ 228600 h 3634740"/>
                <a:gd name="connsiteX3-79" fmla="*/ 243952 w 746872"/>
                <a:gd name="connsiteY3-80" fmla="*/ 396240 h 3634740"/>
                <a:gd name="connsiteX4-81" fmla="*/ 320152 w 746872"/>
                <a:gd name="connsiteY4-82" fmla="*/ 457200 h 3634740"/>
                <a:gd name="connsiteX5-83" fmla="*/ 243952 w 746872"/>
                <a:gd name="connsiteY5-84" fmla="*/ 624840 h 3634740"/>
                <a:gd name="connsiteX6-85" fmla="*/ 320152 w 746872"/>
                <a:gd name="connsiteY6-86" fmla="*/ 685800 h 3634740"/>
                <a:gd name="connsiteX7-87" fmla="*/ 243952 w 746872"/>
                <a:gd name="connsiteY7-88" fmla="*/ 853440 h 3634740"/>
                <a:gd name="connsiteX8-89" fmla="*/ 320152 w 746872"/>
                <a:gd name="connsiteY8-90" fmla="*/ 914400 h 3634740"/>
                <a:gd name="connsiteX9-91" fmla="*/ 243952 w 746872"/>
                <a:gd name="connsiteY9-92" fmla="*/ 1074420 h 3634740"/>
                <a:gd name="connsiteX10-93" fmla="*/ 320152 w 746872"/>
                <a:gd name="connsiteY10-94" fmla="*/ 1135380 h 3634740"/>
                <a:gd name="connsiteX11-95" fmla="*/ 243952 w 746872"/>
                <a:gd name="connsiteY11-96" fmla="*/ 1303020 h 3634740"/>
                <a:gd name="connsiteX12-97" fmla="*/ 320152 w 746872"/>
                <a:gd name="connsiteY12-98" fmla="*/ 1356360 h 3634740"/>
                <a:gd name="connsiteX13-99" fmla="*/ 243952 w 746872"/>
                <a:gd name="connsiteY13-100" fmla="*/ 1531620 h 3634740"/>
                <a:gd name="connsiteX14-101" fmla="*/ 320152 w 746872"/>
                <a:gd name="connsiteY14-102" fmla="*/ 1592580 h 3634740"/>
                <a:gd name="connsiteX15-103" fmla="*/ 243952 w 746872"/>
                <a:gd name="connsiteY15-104" fmla="*/ 1752600 h 3634740"/>
                <a:gd name="connsiteX16-105" fmla="*/ 320152 w 746872"/>
                <a:gd name="connsiteY16-106" fmla="*/ 1813560 h 3634740"/>
                <a:gd name="connsiteX17-107" fmla="*/ 243952 w 746872"/>
                <a:gd name="connsiteY17-108" fmla="*/ 1981200 h 3634740"/>
                <a:gd name="connsiteX18-109" fmla="*/ 320152 w 746872"/>
                <a:gd name="connsiteY18-110" fmla="*/ 2042160 h 3634740"/>
                <a:gd name="connsiteX19-111" fmla="*/ 243952 w 746872"/>
                <a:gd name="connsiteY19-112" fmla="*/ 2209800 h 3634740"/>
                <a:gd name="connsiteX20-113" fmla="*/ 320152 w 746872"/>
                <a:gd name="connsiteY20-114" fmla="*/ 2270760 h 3634740"/>
                <a:gd name="connsiteX21-115" fmla="*/ 243952 w 746872"/>
                <a:gd name="connsiteY21-116" fmla="*/ 2430780 h 3634740"/>
                <a:gd name="connsiteX22-117" fmla="*/ 320152 w 746872"/>
                <a:gd name="connsiteY22-118" fmla="*/ 2491740 h 3634740"/>
                <a:gd name="connsiteX23-119" fmla="*/ 243952 w 746872"/>
                <a:gd name="connsiteY23-120" fmla="*/ 2659380 h 3634740"/>
                <a:gd name="connsiteX24-121" fmla="*/ 320152 w 746872"/>
                <a:gd name="connsiteY24-122" fmla="*/ 2720340 h 3634740"/>
                <a:gd name="connsiteX25-123" fmla="*/ 243952 w 746872"/>
                <a:gd name="connsiteY25-124" fmla="*/ 2895600 h 3634740"/>
                <a:gd name="connsiteX26-125" fmla="*/ 320152 w 746872"/>
                <a:gd name="connsiteY26-126" fmla="*/ 2956560 h 3634740"/>
                <a:gd name="connsiteX27-127" fmla="*/ 243952 w 746872"/>
                <a:gd name="connsiteY27-128" fmla="*/ 3116580 h 3634740"/>
                <a:gd name="connsiteX28-129" fmla="*/ 320152 w 746872"/>
                <a:gd name="connsiteY28-130" fmla="*/ 3169920 h 3634740"/>
                <a:gd name="connsiteX29-131" fmla="*/ 243952 w 746872"/>
                <a:gd name="connsiteY29-132" fmla="*/ 3337560 h 3634740"/>
                <a:gd name="connsiteX30-133" fmla="*/ 320152 w 746872"/>
                <a:gd name="connsiteY30-134" fmla="*/ 3398520 h 3634740"/>
                <a:gd name="connsiteX31-135" fmla="*/ 243952 w 746872"/>
                <a:gd name="connsiteY31-136" fmla="*/ 3566160 h 3634740"/>
                <a:gd name="connsiteX32-137" fmla="*/ 320152 w 746872"/>
                <a:gd name="connsiteY32-138" fmla="*/ 3627120 h 3634740"/>
                <a:gd name="connsiteX33-139" fmla="*/ 746872 w 746872"/>
                <a:gd name="connsiteY33-140" fmla="*/ 3634740 h 3634740"/>
                <a:gd name="connsiteX34-141" fmla="*/ 746872 w 746872"/>
                <a:gd name="connsiteY34-142" fmla="*/ 7620 h 3634740"/>
                <a:gd name="connsiteX35-143" fmla="*/ 312532 w 746872"/>
                <a:gd name="connsiteY35-144" fmla="*/ 0 h 3634740"/>
                <a:gd name="connsiteX0-145" fmla="*/ 68580 w 502920"/>
                <a:gd name="connsiteY0-146" fmla="*/ 0 h 3634740"/>
                <a:gd name="connsiteX1-147" fmla="*/ 7395 w 502920"/>
                <a:gd name="connsiteY1-148" fmla="*/ 175261 h 3634740"/>
                <a:gd name="connsiteX2-149" fmla="*/ 76200 w 502920"/>
                <a:gd name="connsiteY2-150" fmla="*/ 228600 h 3634740"/>
                <a:gd name="connsiteX3-151" fmla="*/ 0 w 502920"/>
                <a:gd name="connsiteY3-152" fmla="*/ 396240 h 3634740"/>
                <a:gd name="connsiteX4-153" fmla="*/ 76200 w 502920"/>
                <a:gd name="connsiteY4-154" fmla="*/ 457200 h 3634740"/>
                <a:gd name="connsiteX5-155" fmla="*/ 0 w 502920"/>
                <a:gd name="connsiteY5-156" fmla="*/ 624840 h 3634740"/>
                <a:gd name="connsiteX6-157" fmla="*/ 76200 w 502920"/>
                <a:gd name="connsiteY6-158" fmla="*/ 685800 h 3634740"/>
                <a:gd name="connsiteX7-159" fmla="*/ 0 w 502920"/>
                <a:gd name="connsiteY7-160" fmla="*/ 853440 h 3634740"/>
                <a:gd name="connsiteX8-161" fmla="*/ 76200 w 502920"/>
                <a:gd name="connsiteY8-162" fmla="*/ 914400 h 3634740"/>
                <a:gd name="connsiteX9-163" fmla="*/ 0 w 502920"/>
                <a:gd name="connsiteY9-164" fmla="*/ 1074420 h 3634740"/>
                <a:gd name="connsiteX10-165" fmla="*/ 76200 w 502920"/>
                <a:gd name="connsiteY10-166" fmla="*/ 1135380 h 3634740"/>
                <a:gd name="connsiteX11-167" fmla="*/ 0 w 502920"/>
                <a:gd name="connsiteY11-168" fmla="*/ 1303020 h 3634740"/>
                <a:gd name="connsiteX12-169" fmla="*/ 76200 w 502920"/>
                <a:gd name="connsiteY12-170" fmla="*/ 1356360 h 3634740"/>
                <a:gd name="connsiteX13-171" fmla="*/ 0 w 502920"/>
                <a:gd name="connsiteY13-172" fmla="*/ 1531620 h 3634740"/>
                <a:gd name="connsiteX14-173" fmla="*/ 76200 w 502920"/>
                <a:gd name="connsiteY14-174" fmla="*/ 1592580 h 3634740"/>
                <a:gd name="connsiteX15-175" fmla="*/ 0 w 502920"/>
                <a:gd name="connsiteY15-176" fmla="*/ 1752600 h 3634740"/>
                <a:gd name="connsiteX16-177" fmla="*/ 76200 w 502920"/>
                <a:gd name="connsiteY16-178" fmla="*/ 1813560 h 3634740"/>
                <a:gd name="connsiteX17-179" fmla="*/ 0 w 502920"/>
                <a:gd name="connsiteY17-180" fmla="*/ 1981200 h 3634740"/>
                <a:gd name="connsiteX18-181" fmla="*/ 76200 w 502920"/>
                <a:gd name="connsiteY18-182" fmla="*/ 2042160 h 3634740"/>
                <a:gd name="connsiteX19-183" fmla="*/ 0 w 502920"/>
                <a:gd name="connsiteY19-184" fmla="*/ 2209800 h 3634740"/>
                <a:gd name="connsiteX20-185" fmla="*/ 76200 w 502920"/>
                <a:gd name="connsiteY20-186" fmla="*/ 2270760 h 3634740"/>
                <a:gd name="connsiteX21-187" fmla="*/ 0 w 502920"/>
                <a:gd name="connsiteY21-188" fmla="*/ 2430780 h 3634740"/>
                <a:gd name="connsiteX22-189" fmla="*/ 76200 w 502920"/>
                <a:gd name="connsiteY22-190" fmla="*/ 2491740 h 3634740"/>
                <a:gd name="connsiteX23-191" fmla="*/ 0 w 502920"/>
                <a:gd name="connsiteY23-192" fmla="*/ 2659380 h 3634740"/>
                <a:gd name="connsiteX24-193" fmla="*/ 76200 w 502920"/>
                <a:gd name="connsiteY24-194" fmla="*/ 2720340 h 3634740"/>
                <a:gd name="connsiteX25-195" fmla="*/ 0 w 502920"/>
                <a:gd name="connsiteY25-196" fmla="*/ 2895600 h 3634740"/>
                <a:gd name="connsiteX26-197" fmla="*/ 76200 w 502920"/>
                <a:gd name="connsiteY26-198" fmla="*/ 2956560 h 3634740"/>
                <a:gd name="connsiteX27-199" fmla="*/ 0 w 502920"/>
                <a:gd name="connsiteY27-200" fmla="*/ 3116580 h 3634740"/>
                <a:gd name="connsiteX28-201" fmla="*/ 76200 w 502920"/>
                <a:gd name="connsiteY28-202" fmla="*/ 3169920 h 3634740"/>
                <a:gd name="connsiteX29-203" fmla="*/ 0 w 502920"/>
                <a:gd name="connsiteY29-204" fmla="*/ 3337560 h 3634740"/>
                <a:gd name="connsiteX30-205" fmla="*/ 76200 w 502920"/>
                <a:gd name="connsiteY30-206" fmla="*/ 3398520 h 3634740"/>
                <a:gd name="connsiteX31-207" fmla="*/ 0 w 502920"/>
                <a:gd name="connsiteY31-208" fmla="*/ 3566160 h 3634740"/>
                <a:gd name="connsiteX32-209" fmla="*/ 76200 w 502920"/>
                <a:gd name="connsiteY32-210" fmla="*/ 3627120 h 3634740"/>
                <a:gd name="connsiteX33-211" fmla="*/ 502920 w 502920"/>
                <a:gd name="connsiteY33-212" fmla="*/ 3634740 h 3634740"/>
                <a:gd name="connsiteX34-213" fmla="*/ 502920 w 502920"/>
                <a:gd name="connsiteY34-214" fmla="*/ 7620 h 3634740"/>
                <a:gd name="connsiteX35-215" fmla="*/ 68580 w 502920"/>
                <a:gd name="connsiteY35-216" fmla="*/ 0 h 36347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502920" h="3634740">
                  <a:moveTo>
                    <a:pt x="68580" y="0"/>
                  </a:moveTo>
                  <a:lnTo>
                    <a:pt x="7395" y="175261"/>
                  </a:lnTo>
                  <a:lnTo>
                    <a:pt x="76200" y="228600"/>
                  </a:lnTo>
                  <a:lnTo>
                    <a:pt x="0" y="396240"/>
                  </a:lnTo>
                  <a:lnTo>
                    <a:pt x="76200" y="457200"/>
                  </a:lnTo>
                  <a:lnTo>
                    <a:pt x="0" y="624840"/>
                  </a:lnTo>
                  <a:lnTo>
                    <a:pt x="76200" y="685800"/>
                  </a:lnTo>
                  <a:lnTo>
                    <a:pt x="0" y="853440"/>
                  </a:lnTo>
                  <a:lnTo>
                    <a:pt x="76200" y="914400"/>
                  </a:lnTo>
                  <a:lnTo>
                    <a:pt x="0" y="1074420"/>
                  </a:lnTo>
                  <a:lnTo>
                    <a:pt x="76200" y="1135380"/>
                  </a:lnTo>
                  <a:lnTo>
                    <a:pt x="0" y="1303020"/>
                  </a:lnTo>
                  <a:lnTo>
                    <a:pt x="76200" y="1356360"/>
                  </a:lnTo>
                  <a:lnTo>
                    <a:pt x="0" y="1531620"/>
                  </a:lnTo>
                  <a:lnTo>
                    <a:pt x="76200" y="1592580"/>
                  </a:lnTo>
                  <a:lnTo>
                    <a:pt x="0" y="1752600"/>
                  </a:lnTo>
                  <a:lnTo>
                    <a:pt x="76200" y="1813560"/>
                  </a:lnTo>
                  <a:lnTo>
                    <a:pt x="0" y="1981200"/>
                  </a:lnTo>
                  <a:lnTo>
                    <a:pt x="76200" y="2042160"/>
                  </a:lnTo>
                  <a:lnTo>
                    <a:pt x="0" y="2209800"/>
                  </a:lnTo>
                  <a:lnTo>
                    <a:pt x="76200" y="2270760"/>
                  </a:lnTo>
                  <a:lnTo>
                    <a:pt x="0" y="2430780"/>
                  </a:lnTo>
                  <a:lnTo>
                    <a:pt x="76200" y="2491740"/>
                  </a:lnTo>
                  <a:lnTo>
                    <a:pt x="0" y="2659380"/>
                  </a:lnTo>
                  <a:lnTo>
                    <a:pt x="76200" y="2720340"/>
                  </a:lnTo>
                  <a:lnTo>
                    <a:pt x="0" y="2895600"/>
                  </a:lnTo>
                  <a:lnTo>
                    <a:pt x="76200" y="2956560"/>
                  </a:lnTo>
                  <a:lnTo>
                    <a:pt x="0" y="3116580"/>
                  </a:lnTo>
                  <a:lnTo>
                    <a:pt x="76200" y="3169920"/>
                  </a:lnTo>
                  <a:lnTo>
                    <a:pt x="0" y="3337560"/>
                  </a:lnTo>
                  <a:lnTo>
                    <a:pt x="76200" y="3398520"/>
                  </a:lnTo>
                  <a:lnTo>
                    <a:pt x="0" y="3566160"/>
                  </a:lnTo>
                  <a:lnTo>
                    <a:pt x="76200" y="3627120"/>
                  </a:lnTo>
                  <a:lnTo>
                    <a:pt x="502920" y="3634740"/>
                  </a:lnTo>
                  <a:lnTo>
                    <a:pt x="502920" y="7620"/>
                  </a:lnTo>
                  <a:lnTo>
                    <a:pt x="68580" y="0"/>
                  </a:lnTo>
                  <a:close/>
                </a:path>
              </a:pathLst>
            </a:custGeom>
            <a:ln w="0">
              <a:solidFill>
                <a:schemeClr val="tx1"/>
              </a:solidFill>
            </a:ln>
            <a:scene3d>
              <a:camera prst="orthographicFront">
                <a:rot lat="21358938" lon="1605543" rev="2093088"/>
              </a:camera>
              <a:lightRig rig="chilly" dir="t"/>
            </a:scene3d>
            <a:sp3d extrusionH="1270000" contourW="12700" prstMaterial="translucentPowder">
              <a:extrusionClr>
                <a:schemeClr val="accent1">
                  <a:lumMod val="40000"/>
                  <a:lumOff val="6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cxnSp>
          <p:nvCxnSpPr>
            <p:cNvPr id="61" name="直接连接符 60"/>
            <p:cNvCxnSpPr>
              <a:cxnSpLocks noChangeAspect="1"/>
            </p:cNvCxnSpPr>
            <p:nvPr/>
          </p:nvCxnSpPr>
          <p:spPr>
            <a:xfrm rot="4080000" flipH="1" flipV="1">
              <a:off x="2703513" y="1418323"/>
              <a:ext cx="302356" cy="180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2502203" y="1425347"/>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63" name="椭圆 62"/>
            <p:cNvSpPr/>
            <p:nvPr/>
          </p:nvSpPr>
          <p:spPr>
            <a:xfrm>
              <a:off x="2573641" y="2285992"/>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64" name="椭圆 63"/>
            <p:cNvSpPr/>
            <p:nvPr/>
          </p:nvSpPr>
          <p:spPr>
            <a:xfrm>
              <a:off x="4645343" y="2568355"/>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65" name="椭圆 64"/>
            <p:cNvSpPr/>
            <p:nvPr/>
          </p:nvSpPr>
          <p:spPr>
            <a:xfrm>
              <a:off x="5502599" y="2782669"/>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66" name="椭圆 65"/>
            <p:cNvSpPr/>
            <p:nvPr/>
          </p:nvSpPr>
          <p:spPr>
            <a:xfrm>
              <a:off x="4145277" y="3639925"/>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67" name="椭圆 66"/>
            <p:cNvSpPr/>
            <p:nvPr/>
          </p:nvSpPr>
          <p:spPr>
            <a:xfrm>
              <a:off x="5574037" y="4354305"/>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sp>
          <p:nvSpPr>
            <p:cNvPr id="68" name="椭圆 67"/>
            <p:cNvSpPr/>
            <p:nvPr/>
          </p:nvSpPr>
          <p:spPr>
            <a:xfrm>
              <a:off x="5645475" y="4997247"/>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cxnSp>
          <p:nvCxnSpPr>
            <p:cNvPr id="69" name="直接连接符 68"/>
            <p:cNvCxnSpPr>
              <a:stCxn id="62" idx="1"/>
            </p:cNvCxnSpPr>
            <p:nvPr/>
          </p:nvCxnSpPr>
          <p:spPr>
            <a:xfrm flipH="1">
              <a:off x="1947697" y="1436043"/>
              <a:ext cx="564817" cy="3817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10800000">
              <a:off x="142844" y="1817565"/>
              <a:ext cx="1785950" cy="33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3" idx="5"/>
            </p:cNvCxnSpPr>
            <p:nvPr/>
          </p:nvCxnSpPr>
          <p:spPr>
            <a:xfrm flipH="1" flipV="1">
              <a:off x="1947697" y="1817774"/>
              <a:ext cx="686920" cy="5292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069487" y="3439301"/>
              <a:ext cx="2027329" cy="6087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0800000">
              <a:off x="53311" y="4046554"/>
              <a:ext cx="2016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64" idx="5"/>
            </p:cNvCxnSpPr>
            <p:nvPr/>
          </p:nvCxnSpPr>
          <p:spPr>
            <a:xfrm flipV="1">
              <a:off x="4706088" y="1513820"/>
              <a:ext cx="2181435" cy="11156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887523" y="1513820"/>
              <a:ext cx="1673743" cy="35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67" idx="7"/>
            </p:cNvCxnSpPr>
            <p:nvPr/>
          </p:nvCxnSpPr>
          <p:spPr>
            <a:xfrm rot="5400000" flipH="1" flipV="1">
              <a:off x="5992203" y="3568487"/>
              <a:ext cx="439090" cy="11534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788483" y="3925677"/>
              <a:ext cx="2000264"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68" idx="5"/>
            </p:cNvCxnSpPr>
            <p:nvPr/>
          </p:nvCxnSpPr>
          <p:spPr>
            <a:xfrm rot="16200000" flipH="1">
              <a:off x="6099360" y="4665314"/>
              <a:ext cx="224776" cy="10105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717045" y="5282999"/>
              <a:ext cx="214314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TextBox 80"/>
            <p:cNvSpPr txBox="1"/>
            <p:nvPr/>
          </p:nvSpPr>
          <p:spPr>
            <a:xfrm>
              <a:off x="53310" y="1259928"/>
              <a:ext cx="1723727" cy="561422"/>
            </a:xfrm>
            <a:prstGeom prst="rect">
              <a:avLst/>
            </a:prstGeom>
            <a:noFill/>
          </p:spPr>
          <p:txBody>
            <a:bodyPr wrap="square" rtlCol="0">
              <a:spAutoFit/>
            </a:bodyPr>
            <a:p>
              <a:r>
                <a:rPr lang="zh-CN" altLang="en-US" sz="1000" b="1" dirty="0" smtClean="0">
                  <a:solidFill>
                    <a:srgbClr val="333333"/>
                  </a:solidFill>
                  <a:latin typeface="微软雅黑" panose="020B0503020204020204" pitchFamily="34" charset="-122"/>
                  <a:ea typeface="微软雅黑" panose="020B0503020204020204" pitchFamily="34" charset="-122"/>
                </a:rPr>
                <a:t>Collimating/imaging mirrors</a:t>
              </a:r>
              <a:endParaRPr lang="zh-CN" altLang="en-US" sz="1000" b="1" dirty="0" smtClean="0">
                <a:solidFill>
                  <a:srgbClr val="333333"/>
                </a:solidFill>
                <a:latin typeface="微软雅黑" panose="020B0503020204020204" pitchFamily="34" charset="-122"/>
                <a:ea typeface="微软雅黑" panose="020B0503020204020204" pitchFamily="34" charset="-122"/>
              </a:endParaRPr>
            </a:p>
          </p:txBody>
        </p:sp>
        <p:sp>
          <p:nvSpPr>
            <p:cNvPr id="83" name="TextBox 81"/>
            <p:cNvSpPr txBox="1"/>
            <p:nvPr/>
          </p:nvSpPr>
          <p:spPr>
            <a:xfrm>
              <a:off x="86158" y="3667427"/>
              <a:ext cx="902564" cy="345078"/>
            </a:xfrm>
            <a:prstGeom prst="rect">
              <a:avLst/>
            </a:prstGeom>
            <a:noFill/>
          </p:spPr>
          <p:txBody>
            <a:bodyPr wrap="square" rtlCol="0">
              <a:spAutoFit/>
            </a:bodyPr>
            <a:p>
              <a:r>
                <a:rPr lang="en-US" altLang="zh-CN" sz="1000" b="1" dirty="0" smtClean="0">
                  <a:solidFill>
                    <a:srgbClr val="333333"/>
                  </a:solidFill>
                  <a:latin typeface="微软雅黑" panose="020B0503020204020204" pitchFamily="34" charset="-122"/>
                  <a:ea typeface="微软雅黑" panose="020B0503020204020204" pitchFamily="34" charset="-122"/>
                </a:rPr>
                <a:t>P</a:t>
              </a:r>
              <a:r>
                <a:rPr lang="zh-CN" altLang="en-US" sz="1000" b="1" dirty="0" smtClean="0">
                  <a:solidFill>
                    <a:srgbClr val="333333"/>
                  </a:solidFill>
                  <a:latin typeface="微软雅黑" panose="020B0503020204020204" pitchFamily="34" charset="-122"/>
                  <a:ea typeface="微软雅黑" panose="020B0503020204020204" pitchFamily="34" charset="-122"/>
                </a:rPr>
                <a:t>rism</a:t>
              </a:r>
              <a:endParaRPr lang="zh-CN" altLang="en-US" sz="1000" b="1" dirty="0" smtClean="0">
                <a:solidFill>
                  <a:srgbClr val="333333"/>
                </a:solidFill>
                <a:latin typeface="微软雅黑" panose="020B0503020204020204" pitchFamily="34" charset="-122"/>
                <a:ea typeface="微软雅黑" panose="020B0503020204020204" pitchFamily="34" charset="-122"/>
              </a:endParaRPr>
            </a:p>
          </p:txBody>
        </p:sp>
        <p:sp>
          <p:nvSpPr>
            <p:cNvPr id="84" name="TextBox 82"/>
            <p:cNvSpPr txBox="1"/>
            <p:nvPr/>
          </p:nvSpPr>
          <p:spPr>
            <a:xfrm>
              <a:off x="6788269" y="4926156"/>
              <a:ext cx="2418501" cy="345078"/>
            </a:xfrm>
            <a:prstGeom prst="rect">
              <a:avLst/>
            </a:prstGeom>
            <a:noFill/>
          </p:spPr>
          <p:txBody>
            <a:bodyPr wrap="square" rtlCol="0">
              <a:spAutoFit/>
            </a:bodyPr>
            <a:p>
              <a:r>
                <a:rPr lang="en-US" altLang="zh-CN" sz="1000" b="1" dirty="0" smtClean="0">
                  <a:solidFill>
                    <a:srgbClr val="333333"/>
                  </a:solidFill>
                  <a:latin typeface="微软雅黑" panose="020B0503020204020204" pitchFamily="34" charset="-122"/>
                  <a:ea typeface="微软雅黑" panose="020B0503020204020204" pitchFamily="34" charset="-122"/>
                </a:rPr>
                <a:t>Large array deep cooling CCD</a:t>
              </a:r>
              <a:endParaRPr lang="en-US" altLang="zh-CN" sz="1000" b="1" dirty="0" smtClean="0">
                <a:solidFill>
                  <a:srgbClr val="333333"/>
                </a:solidFill>
                <a:latin typeface="微软雅黑" panose="020B0503020204020204" pitchFamily="34" charset="-122"/>
                <a:ea typeface="微软雅黑" panose="020B0503020204020204" pitchFamily="34" charset="-122"/>
              </a:endParaRPr>
            </a:p>
          </p:txBody>
        </p:sp>
        <p:sp>
          <p:nvSpPr>
            <p:cNvPr id="85" name="TextBox 83"/>
            <p:cNvSpPr txBox="1"/>
            <p:nvPr/>
          </p:nvSpPr>
          <p:spPr>
            <a:xfrm>
              <a:off x="6859674" y="3541374"/>
              <a:ext cx="2214282" cy="345078"/>
            </a:xfrm>
            <a:prstGeom prst="rect">
              <a:avLst/>
            </a:prstGeom>
            <a:noFill/>
          </p:spPr>
          <p:txBody>
            <a:bodyPr wrap="square" rtlCol="0">
              <a:spAutoFit/>
            </a:bodyPr>
            <a:p>
              <a:r>
                <a:rPr lang="zh-CN" altLang="en-US" sz="1000" b="1" dirty="0" smtClean="0">
                  <a:solidFill>
                    <a:srgbClr val="333333"/>
                  </a:solidFill>
                  <a:latin typeface="微软雅黑" panose="020B0503020204020204" pitchFamily="34" charset="-122"/>
                  <a:ea typeface="微软雅黑" panose="020B0503020204020204" pitchFamily="34" charset="-122"/>
                </a:rPr>
                <a:t>Large </a:t>
              </a:r>
              <a:r>
                <a:rPr lang="en-US" altLang="zh-CN" sz="1000" b="1" dirty="0" smtClean="0">
                  <a:solidFill>
                    <a:srgbClr val="333333"/>
                  </a:solidFill>
                  <a:latin typeface="微软雅黑" panose="020B0503020204020204" pitchFamily="34" charset="-122"/>
                  <a:ea typeface="微软雅黑" panose="020B0503020204020204" pitchFamily="34" charset="-122"/>
                </a:rPr>
                <a:t>a</a:t>
              </a:r>
              <a:r>
                <a:rPr lang="zh-CN" altLang="en-US" sz="1000" b="1" dirty="0" smtClean="0">
                  <a:solidFill>
                    <a:srgbClr val="333333"/>
                  </a:solidFill>
                  <a:latin typeface="微软雅黑" panose="020B0503020204020204" pitchFamily="34" charset="-122"/>
                  <a:ea typeface="微软雅黑" panose="020B0503020204020204" pitchFamily="34" charset="-122"/>
                </a:rPr>
                <a:t>rea </a:t>
              </a:r>
              <a:r>
                <a:rPr lang="en-US" altLang="zh-CN" sz="1000" b="1" dirty="0" smtClean="0">
                  <a:solidFill>
                    <a:srgbClr val="333333"/>
                  </a:solidFill>
                  <a:latin typeface="微软雅黑" panose="020B0503020204020204" pitchFamily="34" charset="-122"/>
                  <a:ea typeface="微软雅黑" panose="020B0503020204020204" pitchFamily="34" charset="-122"/>
                </a:rPr>
                <a:t>e</a:t>
              </a:r>
              <a:r>
                <a:rPr lang="zh-CN" altLang="en-US" sz="1000" b="1" dirty="0" smtClean="0">
                  <a:solidFill>
                    <a:srgbClr val="333333"/>
                  </a:solidFill>
                  <a:latin typeface="微软雅黑" panose="020B0503020204020204" pitchFamily="34" charset="-122"/>
                  <a:ea typeface="微软雅黑" panose="020B0503020204020204" pitchFamily="34" charset="-122"/>
                </a:rPr>
                <a:t>chelle </a:t>
              </a:r>
              <a:r>
                <a:rPr lang="en-US" altLang="zh-CN" sz="1000" b="1" dirty="0" smtClean="0">
                  <a:solidFill>
                    <a:srgbClr val="333333"/>
                  </a:solidFill>
                  <a:latin typeface="微软雅黑" panose="020B0503020204020204" pitchFamily="34" charset="-122"/>
                  <a:ea typeface="微软雅黑" panose="020B0503020204020204" pitchFamily="34" charset="-122"/>
                </a:rPr>
                <a:t>g</a:t>
              </a:r>
              <a:r>
                <a:rPr lang="zh-CN" altLang="en-US" sz="1000" b="1" dirty="0" smtClean="0">
                  <a:solidFill>
                    <a:srgbClr val="333333"/>
                  </a:solidFill>
                  <a:latin typeface="微软雅黑" panose="020B0503020204020204" pitchFamily="34" charset="-122"/>
                  <a:ea typeface="微软雅黑" panose="020B0503020204020204" pitchFamily="34" charset="-122"/>
                </a:rPr>
                <a:t>rating</a:t>
              </a:r>
              <a:endParaRPr lang="zh-CN" altLang="en-US" sz="1000" b="1" dirty="0" smtClean="0">
                <a:solidFill>
                  <a:srgbClr val="333333"/>
                </a:solidFill>
                <a:latin typeface="微软雅黑" panose="020B0503020204020204" pitchFamily="34" charset="-122"/>
                <a:ea typeface="微软雅黑" panose="020B0503020204020204" pitchFamily="34" charset="-122"/>
              </a:endParaRPr>
            </a:p>
          </p:txBody>
        </p:sp>
        <p:sp>
          <p:nvSpPr>
            <p:cNvPr id="87" name="TextBox 85"/>
            <p:cNvSpPr txBox="1"/>
            <p:nvPr/>
          </p:nvSpPr>
          <p:spPr>
            <a:xfrm>
              <a:off x="6859674" y="1090965"/>
              <a:ext cx="1394548" cy="345078"/>
            </a:xfrm>
            <a:prstGeom prst="rect">
              <a:avLst/>
            </a:prstGeom>
            <a:noFill/>
          </p:spPr>
          <p:txBody>
            <a:bodyPr wrap="square" rtlCol="0">
              <a:spAutoFit/>
            </a:bodyPr>
            <a:p>
              <a:r>
                <a:rPr lang="zh-CN" altLang="en-US" sz="1000" b="1" dirty="0" smtClean="0">
                  <a:solidFill>
                    <a:srgbClr val="333333"/>
                  </a:solidFill>
                  <a:latin typeface="微软雅黑" panose="020B0503020204020204" pitchFamily="34" charset="-122"/>
                  <a:ea typeface="微软雅黑" panose="020B0503020204020204" pitchFamily="34" charset="-122"/>
                </a:rPr>
                <a:t>Into the seam</a:t>
              </a:r>
              <a:endParaRPr lang="zh-CN" altLang="en-US" sz="1000" b="1" dirty="0" smtClean="0">
                <a:solidFill>
                  <a:srgbClr val="333333"/>
                </a:solidFill>
                <a:latin typeface="微软雅黑" panose="020B0503020204020204" pitchFamily="34" charset="-122"/>
                <a:ea typeface="微软雅黑" panose="020B0503020204020204" pitchFamily="34" charset="-122"/>
              </a:endParaRPr>
            </a:p>
          </p:txBody>
        </p:sp>
        <p:sp>
          <p:nvSpPr>
            <p:cNvPr id="89" name="TextBox 87"/>
            <p:cNvSpPr txBox="1"/>
            <p:nvPr/>
          </p:nvSpPr>
          <p:spPr>
            <a:xfrm>
              <a:off x="6788269" y="3925788"/>
              <a:ext cx="2285687" cy="995004"/>
            </a:xfrm>
            <a:prstGeom prst="rect">
              <a:avLst/>
            </a:prstGeom>
            <a:noFill/>
          </p:spPr>
          <p:txBody>
            <a:bodyPr wrap="square" rtlCol="0">
              <a:spAutoFit/>
            </a:bodyPr>
            <a:p>
              <a:r>
                <a:rPr lang="zh-CN" altLang="en-US" sz="1000" dirty="0" smtClean="0">
                  <a:solidFill>
                    <a:srgbClr val="333333"/>
                  </a:solidFill>
                  <a:latin typeface="微软雅黑" panose="020B0503020204020204" pitchFamily="34" charset="-122"/>
                  <a:ea typeface="微软雅黑" panose="020B0503020204020204" pitchFamily="34" charset="-122"/>
                </a:rPr>
                <a:t>High-precision echelle grating with zero expansion coefficient, high resolution and high stability</a:t>
              </a:r>
              <a:endParaRPr lang="zh-CN" altLang="en-US" sz="1000" dirty="0" smtClean="0">
                <a:solidFill>
                  <a:srgbClr val="333333"/>
                </a:solidFill>
                <a:latin typeface="微软雅黑" panose="020B0503020204020204" pitchFamily="34" charset="-122"/>
                <a:ea typeface="微软雅黑" panose="020B0503020204020204" pitchFamily="34" charset="-122"/>
              </a:endParaRPr>
            </a:p>
          </p:txBody>
        </p:sp>
        <p:sp>
          <p:nvSpPr>
            <p:cNvPr id="90" name="TextBox 88"/>
            <p:cNvSpPr txBox="1"/>
            <p:nvPr/>
          </p:nvSpPr>
          <p:spPr>
            <a:xfrm>
              <a:off x="6788269" y="5282856"/>
              <a:ext cx="2405648" cy="995004"/>
            </a:xfrm>
            <a:prstGeom prst="rect">
              <a:avLst/>
            </a:prstGeom>
            <a:noFill/>
          </p:spPr>
          <p:txBody>
            <a:bodyPr wrap="square" rtlCol="0">
              <a:spAutoFit/>
            </a:bodyPr>
            <a:p>
              <a:r>
                <a:rPr lang="zh-CN" altLang="en-US" sz="1000" dirty="0" smtClean="0">
                  <a:solidFill>
                    <a:srgbClr val="333333"/>
                  </a:solidFill>
                  <a:latin typeface="微软雅黑" panose="020B0503020204020204" pitchFamily="34" charset="-122"/>
                  <a:ea typeface="微软雅黑" panose="020B0503020204020204" pitchFamily="34" charset="-122"/>
                </a:rPr>
                <a:t>Large area array anti-spill CCD for scientific research applications, cooled to -45°C, eliminating noise impact</a:t>
              </a:r>
              <a:endParaRPr lang="zh-CN" altLang="en-US" sz="1000" dirty="0" smtClean="0">
                <a:solidFill>
                  <a:srgbClr val="333333"/>
                </a:solidFill>
                <a:latin typeface="微软雅黑" panose="020B0503020204020204" pitchFamily="34" charset="-122"/>
                <a:ea typeface="微软雅黑" panose="020B0503020204020204" pitchFamily="34" charset="-122"/>
              </a:endParaRPr>
            </a:p>
          </p:txBody>
        </p:sp>
        <p:sp>
          <p:nvSpPr>
            <p:cNvPr id="91" name="TextBox 89"/>
            <p:cNvSpPr txBox="1"/>
            <p:nvPr/>
          </p:nvSpPr>
          <p:spPr>
            <a:xfrm>
              <a:off x="76450" y="4159191"/>
              <a:ext cx="2295310" cy="995004"/>
            </a:xfrm>
            <a:prstGeom prst="rect">
              <a:avLst/>
            </a:prstGeom>
            <a:noFill/>
          </p:spPr>
          <p:txBody>
            <a:bodyPr wrap="square" rtlCol="0">
              <a:spAutoFit/>
            </a:bodyPr>
            <a:p>
              <a:r>
                <a:rPr lang="zh-CN" altLang="en-US" sz="1000" dirty="0" smtClean="0">
                  <a:solidFill>
                    <a:srgbClr val="333333"/>
                  </a:solidFill>
                  <a:latin typeface="微软雅黑" panose="020B0503020204020204" pitchFamily="34" charset="-122"/>
                  <a:ea typeface="微软雅黑" panose="020B0503020204020204" pitchFamily="34" charset="-122"/>
                </a:rPr>
                <a:t>The design of the two-pass prism reduces the influence of aberration while ensuring the dispersion of the prism</a:t>
              </a:r>
              <a:endParaRPr lang="zh-CN" altLang="en-US" sz="1000" dirty="0" smtClean="0">
                <a:solidFill>
                  <a:srgbClr val="333333"/>
                </a:solidFill>
                <a:latin typeface="微软雅黑" panose="020B0503020204020204" pitchFamily="34" charset="-122"/>
                <a:ea typeface="微软雅黑" panose="020B0503020204020204" pitchFamily="34" charset="-122"/>
              </a:endParaRPr>
            </a:p>
          </p:txBody>
        </p:sp>
        <p:sp>
          <p:nvSpPr>
            <p:cNvPr id="92" name="TextBox 90"/>
            <p:cNvSpPr txBox="1"/>
            <p:nvPr/>
          </p:nvSpPr>
          <p:spPr>
            <a:xfrm>
              <a:off x="6788353" y="1643892"/>
              <a:ext cx="2422556" cy="995004"/>
            </a:xfrm>
            <a:prstGeom prst="rect">
              <a:avLst/>
            </a:prstGeom>
            <a:noFill/>
          </p:spPr>
          <p:txBody>
            <a:bodyPr wrap="square" rtlCol="0">
              <a:spAutoFit/>
            </a:bodyPr>
            <a:p>
              <a:r>
                <a:rPr lang="zh-CN" altLang="en-US" sz="1000" dirty="0" smtClean="0">
                  <a:solidFill>
                    <a:srgbClr val="333333"/>
                  </a:solidFill>
                  <a:latin typeface="微软雅黑" panose="020B0503020204020204" pitchFamily="34" charset="-122"/>
                  <a:ea typeface="微软雅黑" panose="020B0503020204020204" pitchFamily="34" charset="-122"/>
                </a:rPr>
                <a:t>Special slit design, 50 microns and 100 microns, increases luminous flux while improving resolution</a:t>
              </a:r>
              <a:endParaRPr lang="zh-CN" altLang="en-US" sz="1000" dirty="0" smtClean="0">
                <a:solidFill>
                  <a:srgbClr val="333333"/>
                </a:solidFill>
                <a:latin typeface="微软雅黑" panose="020B0503020204020204" pitchFamily="34" charset="-122"/>
                <a:ea typeface="微软雅黑" panose="020B0503020204020204" pitchFamily="34" charset="-122"/>
              </a:endParaRPr>
            </a:p>
          </p:txBody>
        </p:sp>
        <p:sp>
          <p:nvSpPr>
            <p:cNvPr id="93" name="TextBox 91"/>
            <p:cNvSpPr txBox="1"/>
            <p:nvPr/>
          </p:nvSpPr>
          <p:spPr>
            <a:xfrm>
              <a:off x="85720" y="1930206"/>
              <a:ext cx="1785950" cy="1644930"/>
            </a:xfrm>
            <a:prstGeom prst="rect">
              <a:avLst/>
            </a:prstGeom>
            <a:noFill/>
          </p:spPr>
          <p:txBody>
            <a:bodyPr wrap="square" rtlCol="0">
              <a:spAutoFit/>
            </a:bodyPr>
            <a:p>
              <a:r>
                <a:rPr lang="zh-CN" altLang="en-US" sz="1000" dirty="0" smtClean="0">
                  <a:solidFill>
                    <a:srgbClr val="333333"/>
                  </a:solidFill>
                  <a:latin typeface="微软雅黑" panose="020B0503020204020204" pitchFamily="34" charset="-122"/>
                  <a:ea typeface="微软雅黑" panose="020B0503020204020204" pitchFamily="34" charset="-122"/>
                </a:rPr>
                <a:t>Precisely designed spherical optical elements to obtain a perfect spectral map that eliminates the influence of aberrations</a:t>
              </a:r>
              <a:endParaRPr lang="zh-CN" altLang="en-US" sz="1000" dirty="0" smtClean="0">
                <a:solidFill>
                  <a:srgbClr val="333333"/>
                </a:solidFill>
                <a:latin typeface="微软雅黑" panose="020B0503020204020204" pitchFamily="34" charset="-122"/>
                <a:ea typeface="微软雅黑" panose="020B0503020204020204" pitchFamily="34" charset="-122"/>
              </a:endParaRPr>
            </a:p>
          </p:txBody>
        </p:sp>
        <p:sp>
          <p:nvSpPr>
            <p:cNvPr id="94" name="椭圆 93"/>
            <p:cNvSpPr/>
            <p:nvPr/>
          </p:nvSpPr>
          <p:spPr>
            <a:xfrm>
              <a:off x="4297677" y="4497181"/>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333"/>
                </a:solidFill>
              </a:endParaRPr>
            </a:p>
          </p:txBody>
        </p:sp>
        <p:cxnSp>
          <p:nvCxnSpPr>
            <p:cNvPr id="95" name="直接连接符 94"/>
            <p:cNvCxnSpPr>
              <a:stCxn id="94" idx="3"/>
            </p:cNvCxnSpPr>
            <p:nvPr/>
          </p:nvCxnSpPr>
          <p:spPr>
            <a:xfrm rot="5400000">
              <a:off x="3007031" y="4339081"/>
              <a:ext cx="1082032" cy="15201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0800000">
              <a:off x="203396" y="5640189"/>
              <a:ext cx="2592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TextBox 95"/>
            <p:cNvSpPr txBox="1"/>
            <p:nvPr/>
          </p:nvSpPr>
          <p:spPr>
            <a:xfrm>
              <a:off x="85443" y="5154122"/>
              <a:ext cx="2400650" cy="561422"/>
            </a:xfrm>
            <a:prstGeom prst="rect">
              <a:avLst/>
            </a:prstGeom>
            <a:noFill/>
          </p:spPr>
          <p:txBody>
            <a:bodyPr wrap="square" rtlCol="0">
              <a:spAutoFit/>
            </a:bodyPr>
            <a:p>
              <a:r>
                <a:rPr lang="zh-CN" altLang="en-US" sz="1000" b="1" dirty="0" smtClean="0">
                  <a:solidFill>
                    <a:srgbClr val="333333"/>
                  </a:solidFill>
                  <a:latin typeface="微软雅黑" panose="020B0503020204020204" pitchFamily="34" charset="-122"/>
                  <a:ea typeface="微软雅黑" panose="020B0503020204020204" pitchFamily="34" charset="-122"/>
                </a:rPr>
                <a:t>Constant temperature light chamber</a:t>
              </a:r>
              <a:endParaRPr lang="zh-CN" altLang="en-US" sz="1000" b="1" dirty="0" smtClean="0">
                <a:solidFill>
                  <a:srgbClr val="333333"/>
                </a:solidFill>
                <a:latin typeface="微软雅黑" panose="020B0503020204020204" pitchFamily="34" charset="-122"/>
                <a:ea typeface="微软雅黑" panose="020B0503020204020204" pitchFamily="34" charset="-122"/>
              </a:endParaRPr>
            </a:p>
          </p:txBody>
        </p:sp>
        <p:sp>
          <p:nvSpPr>
            <p:cNvPr id="98" name="TextBox 96"/>
            <p:cNvSpPr txBox="1"/>
            <p:nvPr/>
          </p:nvSpPr>
          <p:spPr>
            <a:xfrm>
              <a:off x="86433" y="5715284"/>
              <a:ext cx="2643206" cy="561422"/>
            </a:xfrm>
            <a:prstGeom prst="rect">
              <a:avLst/>
            </a:prstGeom>
            <a:noFill/>
          </p:spPr>
          <p:txBody>
            <a:bodyPr wrap="square" rtlCol="0">
              <a:spAutoFit/>
            </a:bodyPr>
            <a:p>
              <a:r>
                <a:rPr lang="zh-CN" altLang="en-US" sz="1000" dirty="0" smtClean="0">
                  <a:solidFill>
                    <a:srgbClr val="333333"/>
                  </a:solidFill>
                  <a:latin typeface="微软雅黑" panose="020B0503020204020204" pitchFamily="34" charset="-122"/>
                  <a:ea typeface="微软雅黑" panose="020B0503020204020204" pitchFamily="34" charset="-122"/>
                </a:rPr>
                <a:t>Effectively reduce spectral drift and ensure system stability</a:t>
              </a:r>
              <a:endParaRPr lang="zh-CN" altLang="en-US" sz="1000" dirty="0" smtClean="0">
                <a:solidFill>
                  <a:srgbClr val="333333"/>
                </a:solidFill>
                <a:latin typeface="微软雅黑" panose="020B0503020204020204" pitchFamily="34" charset="-122"/>
                <a:ea typeface="微软雅黑" panose="020B0503020204020204" pitchFamily="34" charset="-122"/>
              </a:endParaRPr>
            </a:p>
          </p:txBody>
        </p:sp>
      </p:grpSp>
      <p:sp>
        <p:nvSpPr>
          <p:cNvPr id="3" name="标题 2"/>
          <p:cNvSpPr>
            <a:spLocks noGrp="1"/>
          </p:cNvSpPr>
          <p:nvPr/>
        </p:nvSpPr>
        <p:spPr>
          <a:xfrm>
            <a:off x="199735" y="127490"/>
            <a:ext cx="7200000" cy="360000"/>
          </a:xfrm>
          <a:prstGeom prst="rect">
            <a:avLst/>
          </a:prstGeom>
          <a:noFill/>
          <a:ln>
            <a:noFill/>
          </a:ln>
          <a:effectLst/>
        </p:spPr>
        <p:txBody>
          <a:bodyPr vert="horz" wrap="square" lIns="0" tIns="0" rIns="72000" bIns="0" numCol="1" anchor="ctr" anchorCtr="0" compatLnSpc="1"/>
          <a:lstStyle>
            <a:lvl1pPr algn="l" defTabSz="881380" rtl="0" eaLnBrk="1" fontAlgn="base" hangingPunct="1">
              <a:spcBef>
                <a:spcPct val="0"/>
              </a:spcBef>
              <a:spcAft>
                <a:spcPct val="0"/>
              </a:spcAft>
              <a:defRPr sz="1800" b="1">
                <a:solidFill>
                  <a:srgbClr val="5F5F5F"/>
                </a:solidFill>
                <a:latin typeface="+mj-lt"/>
                <a:ea typeface="+mj-ea"/>
                <a:cs typeface="+mj-cs"/>
              </a:defRPr>
            </a:lvl1pPr>
            <a:lvl2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2pPr>
            <a:lvl3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3pPr>
            <a:lvl4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4pPr>
            <a:lvl5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5pPr>
            <a:lvl6pPr marL="4572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6pPr>
            <a:lvl7pPr marL="9144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7pPr>
            <a:lvl8pPr marL="13716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8pPr>
            <a:lvl9pPr marL="18288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9pPr>
          </a:lstStyle>
          <a:p>
            <a:r>
              <a:rPr lang="zh-CN" altLang="en-US" kern="0">
                <a:sym typeface="+mn-ea"/>
              </a:rPr>
              <a:t>Stable </a:t>
            </a:r>
            <a:r>
              <a:rPr lang="en-US" altLang="zh-CN" kern="0">
                <a:sym typeface="+mn-ea"/>
              </a:rPr>
              <a:t>and C</a:t>
            </a:r>
            <a:r>
              <a:rPr lang="zh-CN" altLang="en-US" kern="0">
                <a:sym typeface="+mn-ea"/>
              </a:rPr>
              <a:t>lassic </a:t>
            </a:r>
            <a:r>
              <a:rPr lang="en-US" altLang="zh-CN" kern="0">
                <a:sym typeface="+mn-ea"/>
              </a:rPr>
              <a:t>O</a:t>
            </a:r>
            <a:r>
              <a:rPr lang="zh-CN" altLang="en-US" kern="0">
                <a:sym typeface="+mn-ea"/>
              </a:rPr>
              <a:t>ptical </a:t>
            </a:r>
            <a:r>
              <a:rPr lang="en-US" altLang="zh-CN" kern="0">
                <a:sym typeface="+mn-ea"/>
              </a:rPr>
              <a:t>A</a:t>
            </a:r>
            <a:r>
              <a:rPr lang="zh-CN" altLang="en-US" kern="0">
                <a:sym typeface="+mn-ea"/>
              </a:rPr>
              <a:t>nalysis </a:t>
            </a:r>
            <a:r>
              <a:rPr lang="en-US" altLang="zh-CN" kern="0">
                <a:sym typeface="+mn-ea"/>
              </a:rPr>
              <a:t>S</a:t>
            </a:r>
            <a:r>
              <a:rPr lang="zh-CN" altLang="en-US" kern="0">
                <a:sym typeface="+mn-ea"/>
              </a:rPr>
              <a:t>ystem</a:t>
            </a:r>
            <a:endParaRPr lang="zh-CN"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pic>
        <p:nvPicPr>
          <p:cNvPr id="6" name="图片 5"/>
          <p:cNvPicPr>
            <a:picLocks noChangeAspect="1"/>
          </p:cNvPicPr>
          <p:nvPr/>
        </p:nvPicPr>
        <p:blipFill>
          <a:blip r:embed="rId1"/>
          <a:stretch>
            <a:fillRect/>
          </a:stretch>
        </p:blipFill>
        <p:spPr>
          <a:xfrm>
            <a:off x="3995420" y="771525"/>
            <a:ext cx="2661920" cy="1558290"/>
          </a:xfrm>
          <a:prstGeom prst="rect">
            <a:avLst/>
          </a:prstGeom>
        </p:spPr>
      </p:pic>
      <p:pic>
        <p:nvPicPr>
          <p:cNvPr id="7" name="图片 6"/>
          <p:cNvPicPr>
            <a:picLocks noChangeAspect="1"/>
          </p:cNvPicPr>
          <p:nvPr/>
        </p:nvPicPr>
        <p:blipFill>
          <a:blip r:embed="rId2"/>
          <a:stretch>
            <a:fillRect/>
          </a:stretch>
        </p:blipFill>
        <p:spPr>
          <a:xfrm>
            <a:off x="6704330" y="771525"/>
            <a:ext cx="2364105" cy="1529715"/>
          </a:xfrm>
          <a:prstGeom prst="rect">
            <a:avLst/>
          </a:prstGeom>
        </p:spPr>
      </p:pic>
      <p:pic>
        <p:nvPicPr>
          <p:cNvPr id="8" name="图片 7"/>
          <p:cNvPicPr>
            <a:picLocks noChangeAspect="1"/>
          </p:cNvPicPr>
          <p:nvPr/>
        </p:nvPicPr>
        <p:blipFill>
          <a:blip r:embed="rId3"/>
          <a:stretch>
            <a:fillRect/>
          </a:stretch>
        </p:blipFill>
        <p:spPr>
          <a:xfrm>
            <a:off x="3985260" y="3044825"/>
            <a:ext cx="2635250" cy="1558925"/>
          </a:xfrm>
          <a:prstGeom prst="rect">
            <a:avLst/>
          </a:prstGeom>
        </p:spPr>
      </p:pic>
      <p:pic>
        <p:nvPicPr>
          <p:cNvPr id="9" name="图片 8"/>
          <p:cNvPicPr>
            <a:picLocks noChangeAspect="1"/>
          </p:cNvPicPr>
          <p:nvPr/>
        </p:nvPicPr>
        <p:blipFill>
          <a:blip r:embed="rId4"/>
          <a:stretch>
            <a:fillRect/>
          </a:stretch>
        </p:blipFill>
        <p:spPr>
          <a:xfrm>
            <a:off x="6654800" y="3037840"/>
            <a:ext cx="2446020" cy="1586230"/>
          </a:xfrm>
          <a:prstGeom prst="rect">
            <a:avLst/>
          </a:prstGeom>
        </p:spPr>
      </p:pic>
      <p:sp>
        <p:nvSpPr>
          <p:cNvPr id="10" name="文本框 9"/>
          <p:cNvSpPr txBox="1"/>
          <p:nvPr/>
        </p:nvSpPr>
        <p:spPr>
          <a:xfrm>
            <a:off x="3970655" y="2427605"/>
            <a:ext cx="2679065" cy="645160"/>
          </a:xfrm>
          <a:prstGeom prst="rect">
            <a:avLst/>
          </a:prstGeom>
          <a:noFill/>
          <a:ln>
            <a:noFill/>
          </a:ln>
        </p:spPr>
        <p:txBody>
          <a:bodyPr vert="horz" wrap="square" lIns="91440" tIns="45720" rIns="91440" bIns="45720" numCol="1" rtlCol="0" anchor="t" anchorCtr="0" compatLnSpc="1">
            <a:spAutoFit/>
          </a:bodyPr>
          <a:p>
            <a:pPr algn="ctr"/>
            <a:r>
              <a:rPr lang="zh-CN" altLang="en-US" dirty="0" smtClean="0">
                <a:latin typeface="+mj-ea"/>
                <a:ea typeface="+mj-ea"/>
              </a:rPr>
              <a:t>Instrument status information graph: real-time display of status information</a:t>
            </a:r>
            <a:endParaRPr lang="zh-CN" altLang="en-US" dirty="0" smtClean="0">
              <a:latin typeface="+mj-ea"/>
              <a:ea typeface="+mj-ea"/>
            </a:endParaRPr>
          </a:p>
        </p:txBody>
      </p:sp>
      <p:sp>
        <p:nvSpPr>
          <p:cNvPr id="11" name="文本框 10"/>
          <p:cNvSpPr txBox="1"/>
          <p:nvPr/>
        </p:nvSpPr>
        <p:spPr>
          <a:xfrm>
            <a:off x="6703695" y="2498090"/>
            <a:ext cx="2397125" cy="275590"/>
          </a:xfrm>
          <a:prstGeom prst="rect">
            <a:avLst/>
          </a:prstGeom>
          <a:noFill/>
          <a:ln>
            <a:noFill/>
          </a:ln>
        </p:spPr>
        <p:txBody>
          <a:bodyPr vert="horz" wrap="square" lIns="91440" tIns="45720" rIns="91440" bIns="45720" numCol="1" rtlCol="0" anchor="t" anchorCtr="0" compatLnSpc="1">
            <a:spAutoFit/>
          </a:bodyPr>
          <a:p>
            <a:pPr algn="ctr"/>
            <a:r>
              <a:rPr lang="en-US" altLang="zh-CN" dirty="0" smtClean="0">
                <a:latin typeface="+mj-ea"/>
                <a:ea typeface="+mj-ea"/>
              </a:rPr>
              <a:t>Windows interface</a:t>
            </a:r>
            <a:endParaRPr lang="zh-CN" altLang="en-US" dirty="0" smtClean="0">
              <a:latin typeface="+mj-ea"/>
              <a:ea typeface="+mj-ea"/>
            </a:endParaRPr>
          </a:p>
        </p:txBody>
      </p:sp>
      <p:sp>
        <p:nvSpPr>
          <p:cNvPr id="12" name="文本框 11"/>
          <p:cNvSpPr txBox="1"/>
          <p:nvPr/>
        </p:nvSpPr>
        <p:spPr>
          <a:xfrm>
            <a:off x="3978275" y="4730750"/>
            <a:ext cx="2569845" cy="460375"/>
          </a:xfrm>
          <a:prstGeom prst="rect">
            <a:avLst/>
          </a:prstGeom>
          <a:noFill/>
          <a:ln>
            <a:noFill/>
          </a:ln>
        </p:spPr>
        <p:txBody>
          <a:bodyPr vert="horz" wrap="square" lIns="91440" tIns="45720" rIns="91440" bIns="45720" numCol="1" rtlCol="0" anchor="t" anchorCtr="0" compatLnSpc="1">
            <a:spAutoFit/>
          </a:bodyPr>
          <a:p>
            <a:pPr algn="ctr"/>
            <a:r>
              <a:rPr lang="zh-CN" altLang="en-US" dirty="0" smtClean="0">
                <a:latin typeface="+mj-ea"/>
                <a:ea typeface="+mj-ea"/>
              </a:rPr>
              <a:t>Method library: method backup and import</a:t>
            </a:r>
            <a:endParaRPr lang="zh-CN" altLang="en-US" dirty="0" smtClean="0">
              <a:latin typeface="+mj-ea"/>
              <a:ea typeface="+mj-ea"/>
            </a:endParaRPr>
          </a:p>
        </p:txBody>
      </p:sp>
      <p:sp>
        <p:nvSpPr>
          <p:cNvPr id="13" name="文本框 12"/>
          <p:cNvSpPr txBox="1"/>
          <p:nvPr/>
        </p:nvSpPr>
        <p:spPr>
          <a:xfrm>
            <a:off x="6656705" y="4730750"/>
            <a:ext cx="2480945" cy="275590"/>
          </a:xfrm>
          <a:prstGeom prst="rect">
            <a:avLst/>
          </a:prstGeom>
          <a:noFill/>
          <a:ln>
            <a:noFill/>
          </a:ln>
        </p:spPr>
        <p:txBody>
          <a:bodyPr vert="horz" wrap="square" lIns="91440" tIns="45720" rIns="91440" bIns="45720" numCol="1" rtlCol="0" anchor="t" anchorCtr="0" compatLnSpc="1">
            <a:spAutoFit/>
          </a:bodyPr>
          <a:p>
            <a:pPr algn="ctr"/>
            <a:r>
              <a:rPr lang="zh-CN" dirty="0" smtClean="0">
                <a:latin typeface="+mj-ea"/>
                <a:ea typeface="+mj-ea"/>
              </a:rPr>
              <a:t>Full Spectrum and Subarray</a:t>
            </a:r>
            <a:endParaRPr lang="zh-CN" dirty="0" smtClean="0">
              <a:latin typeface="+mj-ea"/>
              <a:ea typeface="+mj-ea"/>
            </a:endParaRPr>
          </a:p>
        </p:txBody>
      </p:sp>
      <p:sp>
        <p:nvSpPr>
          <p:cNvPr id="14" name="文本框 13"/>
          <p:cNvSpPr txBox="1"/>
          <p:nvPr/>
        </p:nvSpPr>
        <p:spPr>
          <a:xfrm>
            <a:off x="-24130" y="819785"/>
            <a:ext cx="3994785" cy="4105910"/>
          </a:xfrm>
          <a:prstGeom prst="rect">
            <a:avLst/>
          </a:prstGeom>
          <a:noFill/>
          <a:ln>
            <a:noFill/>
          </a:ln>
        </p:spPr>
        <p:txBody>
          <a:bodyPr vert="horz" wrap="square" lIns="91440" tIns="45720" rIns="91440" bIns="45720" numCol="1" rtlCol="0" anchor="t" anchorCtr="0" compatLnSpc="1">
            <a:noAutofit/>
          </a:bodyPr>
          <a:p>
            <a:pPr marL="267335" indent="-213995" eaLnBrk="1" latinLnBrk="0" hangingPunct="1">
              <a:lnSpc>
                <a:spcPct val="100000"/>
              </a:lnSpc>
              <a:spcAft>
                <a:spcPts val="0"/>
              </a:spcAft>
              <a:buFont typeface="Wingdings" panose="05000000000000000000" charset="0"/>
              <a:buChar char="Ø"/>
            </a:pPr>
            <a:r>
              <a:rPr lang="zh-CN" altLang="en-US" dirty="0" smtClean="0">
                <a:solidFill>
                  <a:srgbClr val="333333"/>
                </a:solidFill>
                <a:latin typeface="+mj-ea"/>
                <a:ea typeface="+mj-ea"/>
              </a:rPr>
              <a:t>A complete method library is used as the basis to reduce the time for users to explore new methods;</a:t>
            </a:r>
            <a:endParaRPr lang="zh-CN" altLang="en-US" dirty="0" smtClean="0">
              <a:solidFill>
                <a:srgbClr val="333333"/>
              </a:solidFill>
              <a:latin typeface="+mj-ea"/>
              <a:ea typeface="+mj-ea"/>
            </a:endParaRPr>
          </a:p>
          <a:p>
            <a:pPr marL="53340" indent="0" eaLnBrk="1" latinLnBrk="0" hangingPunct="1">
              <a:lnSpc>
                <a:spcPct val="100000"/>
              </a:lnSpc>
              <a:spcAft>
                <a:spcPts val="0"/>
              </a:spcAft>
              <a:buFont typeface="Wingdings" panose="05000000000000000000" charset="0"/>
              <a:buNone/>
            </a:pPr>
            <a:endParaRPr lang="zh-CN" altLang="en-US" dirty="0" smtClean="0">
              <a:solidFill>
                <a:srgbClr val="333333"/>
              </a:solidFill>
              <a:latin typeface="+mj-ea"/>
              <a:ea typeface="+mj-ea"/>
            </a:endParaRPr>
          </a:p>
          <a:p>
            <a:pPr marL="267335" indent="-213995" eaLnBrk="1" latinLnBrk="0" hangingPunct="1">
              <a:lnSpc>
                <a:spcPct val="100000"/>
              </a:lnSpc>
              <a:spcAft>
                <a:spcPts val="0"/>
              </a:spcAft>
              <a:buFont typeface="Wingdings" panose="05000000000000000000" charset="0"/>
              <a:buChar char="Ø"/>
            </a:pPr>
            <a:r>
              <a:rPr lang="zh-CN" altLang="en-US" dirty="0" smtClean="0">
                <a:solidFill>
                  <a:srgbClr val="333333"/>
                </a:solidFill>
                <a:latin typeface="+mj-ea"/>
                <a:ea typeface="+mj-ea"/>
              </a:rPr>
              <a:t>Abundant processing technologies, supporting standard addition method, internal standard method, qualitative and semi-quantitative, interfering element correction and other analytical methods;</a:t>
            </a:r>
            <a:endParaRPr lang="zh-CN" altLang="en-US" dirty="0" smtClean="0">
              <a:solidFill>
                <a:srgbClr val="333333"/>
              </a:solidFill>
              <a:latin typeface="+mj-ea"/>
              <a:ea typeface="+mj-ea"/>
            </a:endParaRPr>
          </a:p>
          <a:p>
            <a:pPr marL="53340" indent="0" eaLnBrk="1" latinLnBrk="0" hangingPunct="1">
              <a:lnSpc>
                <a:spcPct val="100000"/>
              </a:lnSpc>
              <a:spcAft>
                <a:spcPts val="0"/>
              </a:spcAft>
              <a:buFont typeface="Wingdings" panose="05000000000000000000" charset="0"/>
              <a:buNone/>
            </a:pPr>
            <a:endParaRPr lang="zh-CN" altLang="en-US" sz="1600" dirty="0" smtClean="0">
              <a:solidFill>
                <a:srgbClr val="333333"/>
              </a:solidFill>
              <a:latin typeface="+mj-ea"/>
              <a:ea typeface="+mj-ea"/>
            </a:endParaRPr>
          </a:p>
          <a:p>
            <a:pPr marL="267335" indent="-213995" eaLnBrk="1" latinLnBrk="0" hangingPunct="1">
              <a:lnSpc>
                <a:spcPct val="100000"/>
              </a:lnSpc>
              <a:buFont typeface="Wingdings" panose="05000000000000000000" charset="0"/>
              <a:buChar char="Ø"/>
            </a:pPr>
            <a:r>
              <a:rPr lang="zh-CN" altLang="en-US" dirty="0" smtClean="0">
                <a:solidFill>
                  <a:srgbClr val="333333"/>
                </a:solidFill>
                <a:latin typeface="+mj-ea"/>
                <a:ea typeface="+mj-ea"/>
              </a:rPr>
              <a:t>Patented self-adaptive integration algorithm, so that both high and low content can achieve better sensitivity;</a:t>
            </a:r>
            <a:endParaRPr lang="zh-CN" altLang="en-US" dirty="0" smtClean="0">
              <a:solidFill>
                <a:srgbClr val="333333"/>
              </a:solidFill>
              <a:latin typeface="+mj-ea"/>
              <a:ea typeface="+mj-ea"/>
            </a:endParaRPr>
          </a:p>
          <a:p>
            <a:pPr marL="53340" indent="0" eaLnBrk="1" latinLnBrk="0" hangingPunct="1">
              <a:lnSpc>
                <a:spcPct val="100000"/>
              </a:lnSpc>
              <a:buFont typeface="Wingdings" panose="05000000000000000000" charset="0"/>
              <a:buNone/>
            </a:pPr>
            <a:endParaRPr lang="zh-CN" altLang="en-US" dirty="0" smtClean="0">
              <a:solidFill>
                <a:srgbClr val="333333"/>
              </a:solidFill>
              <a:latin typeface="+mj-ea"/>
              <a:ea typeface="+mj-ea"/>
            </a:endParaRPr>
          </a:p>
          <a:p>
            <a:pPr marL="267335" indent="-213995" eaLnBrk="1" latinLnBrk="0" hangingPunct="1">
              <a:lnSpc>
                <a:spcPct val="100000"/>
              </a:lnSpc>
              <a:buFont typeface="Wingdings" panose="05000000000000000000" charset="0"/>
              <a:buChar char="Ø"/>
            </a:pPr>
            <a:r>
              <a:rPr lang="zh-CN" altLang="en-US" dirty="0" smtClean="0">
                <a:solidFill>
                  <a:srgbClr val="333333"/>
                </a:solidFill>
                <a:latin typeface="+mj-ea"/>
                <a:ea typeface="+mj-ea"/>
              </a:rPr>
              <a:t>With powerful expansion functions, it supports automatic sample injection, sequential sample injection, and database system docking, meeting the analysis and testing needs of modern laboratories</a:t>
            </a:r>
            <a:endParaRPr lang="zh-CN" altLang="en-US" dirty="0" smtClean="0">
              <a:solidFill>
                <a:srgbClr val="333333"/>
              </a:solidFill>
              <a:latin typeface="+mj-ea"/>
              <a:ea typeface="+mj-ea"/>
            </a:endParaRPr>
          </a:p>
          <a:p>
            <a:pPr marL="53340" indent="0" eaLnBrk="1" latinLnBrk="0" hangingPunct="1">
              <a:lnSpc>
                <a:spcPct val="100000"/>
              </a:lnSpc>
              <a:buFont typeface="Wingdings" panose="05000000000000000000" charset="0"/>
              <a:buNone/>
            </a:pPr>
            <a:endParaRPr lang="zh-CN" altLang="en-US" dirty="0" smtClean="0">
              <a:solidFill>
                <a:srgbClr val="333333"/>
              </a:solidFill>
              <a:latin typeface="+mj-ea"/>
              <a:ea typeface="+mj-ea"/>
            </a:endParaRPr>
          </a:p>
          <a:p>
            <a:pPr marL="267335" indent="-213995" eaLnBrk="1" latinLnBrk="0" hangingPunct="1">
              <a:lnSpc>
                <a:spcPct val="150000"/>
              </a:lnSpc>
              <a:buFont typeface="Wingdings" panose="05000000000000000000" charset="0"/>
              <a:buChar char="Ø"/>
            </a:pPr>
            <a:r>
              <a:rPr lang="en-US" altLang="zh-CN" dirty="0" smtClean="0">
                <a:solidFill>
                  <a:srgbClr val="333333"/>
                </a:solidFill>
                <a:latin typeface="+mj-ea"/>
                <a:ea typeface="+mj-ea"/>
              </a:rPr>
              <a:t>R</a:t>
            </a:r>
            <a:r>
              <a:rPr lang="zh-CN" altLang="en-US" dirty="0" smtClean="0">
                <a:solidFill>
                  <a:srgbClr val="333333"/>
                </a:solidFill>
                <a:latin typeface="+mj-ea"/>
                <a:ea typeface="+mj-ea"/>
              </a:rPr>
              <a:t>emote support function</a:t>
            </a:r>
            <a:endParaRPr lang="zh-CN" altLang="en-US" dirty="0" smtClean="0">
              <a:solidFill>
                <a:srgbClr val="333333"/>
              </a:solidFill>
              <a:latin typeface="+mj-ea"/>
              <a:ea typeface="+mj-ea"/>
            </a:endParaRPr>
          </a:p>
        </p:txBody>
      </p:sp>
      <p:sp>
        <p:nvSpPr>
          <p:cNvPr id="15" name="标题 2"/>
          <p:cNvSpPr>
            <a:spLocks noGrp="1"/>
          </p:cNvSpPr>
          <p:nvPr/>
        </p:nvSpPr>
        <p:spPr>
          <a:xfrm>
            <a:off x="199735" y="127490"/>
            <a:ext cx="7200000" cy="360000"/>
          </a:xfrm>
          <a:prstGeom prst="rect">
            <a:avLst/>
          </a:prstGeom>
          <a:noFill/>
          <a:ln>
            <a:noFill/>
          </a:ln>
          <a:effectLst/>
        </p:spPr>
        <p:txBody>
          <a:bodyPr vert="horz" wrap="square" lIns="0" tIns="0" rIns="72000" bIns="0" numCol="1" anchor="ctr" anchorCtr="0" compatLnSpc="1"/>
          <a:lstStyle>
            <a:lvl1pPr algn="l" defTabSz="881380" rtl="0" eaLnBrk="1" fontAlgn="base" hangingPunct="1">
              <a:spcBef>
                <a:spcPct val="0"/>
              </a:spcBef>
              <a:spcAft>
                <a:spcPct val="0"/>
              </a:spcAft>
              <a:defRPr sz="1800" b="1">
                <a:solidFill>
                  <a:srgbClr val="5F5F5F"/>
                </a:solidFill>
                <a:latin typeface="+mj-lt"/>
                <a:ea typeface="+mj-ea"/>
                <a:cs typeface="+mj-cs"/>
              </a:defRPr>
            </a:lvl1pPr>
            <a:lvl2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2pPr>
            <a:lvl3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3pPr>
            <a:lvl4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4pPr>
            <a:lvl5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5pPr>
            <a:lvl6pPr marL="4572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6pPr>
            <a:lvl7pPr marL="9144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7pPr>
            <a:lvl8pPr marL="13716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8pPr>
            <a:lvl9pPr marL="18288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9pPr>
          </a:lstStyle>
          <a:p>
            <a:r>
              <a:rPr lang="zh-CN" dirty="0"/>
              <a:t>Stable and </a:t>
            </a:r>
            <a:r>
              <a:rPr lang="en-US" altLang="zh-CN" dirty="0"/>
              <a:t>E</a:t>
            </a:r>
            <a:r>
              <a:rPr lang="zh-CN" dirty="0"/>
              <a:t>fficient </a:t>
            </a:r>
            <a:r>
              <a:rPr lang="en-US" altLang="zh-CN" dirty="0"/>
              <a:t>S</a:t>
            </a:r>
            <a:r>
              <a:rPr lang="zh-CN" dirty="0"/>
              <a:t>oftware </a:t>
            </a:r>
            <a:r>
              <a:rPr lang="en-US" altLang="zh-CN" dirty="0"/>
              <a:t>S</a:t>
            </a:r>
            <a:r>
              <a:rPr lang="zh-CN" dirty="0"/>
              <a:t>ystem</a:t>
            </a:r>
            <a:r>
              <a:rPr lang="en-US" altLang="zh-CN" dirty="0"/>
              <a:t> -</a:t>
            </a:r>
            <a:r>
              <a:rPr lang="zh-CN" dirty="0">
                <a:sym typeface="+mn-ea"/>
              </a:rPr>
              <a:t>Element V </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D9ED33AB-5208-45B3-B4C4-C2D2F189FBD9}" type="slidenum">
              <a:rPr lang="en-US" smtClean="0"/>
            </a:fld>
            <a:endParaRPr lang="en-US" dirty="0"/>
          </a:p>
        </p:txBody>
      </p:sp>
      <p:sp>
        <p:nvSpPr>
          <p:cNvPr id="5" name="标题 4"/>
          <p:cNvSpPr>
            <a:spLocks noGrp="1"/>
          </p:cNvSpPr>
          <p:nvPr>
            <p:ph type="title"/>
          </p:nvPr>
        </p:nvSpPr>
        <p:spPr/>
        <p:txBody>
          <a:bodyPr/>
          <a:lstStyle/>
          <a:p>
            <a:r>
              <a:rPr lang="zh-CN" altLang="en-US" dirty="0"/>
              <a:t>Instrument </a:t>
            </a:r>
            <a:r>
              <a:rPr lang="en-US" altLang="zh-CN" dirty="0"/>
              <a:t>P</a:t>
            </a:r>
            <a:r>
              <a:rPr lang="zh-CN" altLang="en-US" dirty="0"/>
              <a:t>erformance </a:t>
            </a:r>
            <a:r>
              <a:rPr lang="en-US" altLang="zh-CN" dirty="0"/>
              <a:t>P</a:t>
            </a:r>
            <a:r>
              <a:rPr lang="zh-CN" altLang="en-US" dirty="0"/>
              <a:t>arameters</a:t>
            </a:r>
            <a:endParaRPr lang="zh-CN" altLang="en-US" dirty="0"/>
          </a:p>
        </p:txBody>
      </p:sp>
      <p:graphicFrame>
        <p:nvGraphicFramePr>
          <p:cNvPr id="9" name="表格 8"/>
          <p:cNvGraphicFramePr/>
          <p:nvPr>
            <p:custDataLst>
              <p:tags r:id="rId1"/>
            </p:custDataLst>
          </p:nvPr>
        </p:nvGraphicFramePr>
        <p:xfrm>
          <a:off x="277495" y="929640"/>
          <a:ext cx="8671560" cy="3915410"/>
        </p:xfrm>
        <a:graphic>
          <a:graphicData uri="http://schemas.openxmlformats.org/drawingml/2006/table">
            <a:tbl>
              <a:tblPr firstRow="1" bandRow="1">
                <a:tableStyleId>{7DF18680-E054-41AD-8BC1-D1AEF772440D}</a:tableStyleId>
              </a:tblPr>
              <a:tblGrid>
                <a:gridCol w="2168525"/>
                <a:gridCol w="2423795"/>
                <a:gridCol w="1498600"/>
                <a:gridCol w="2580640"/>
              </a:tblGrid>
              <a:tr h="396240">
                <a:tc>
                  <a:txBody>
                    <a:bodyPr/>
                    <a:p>
                      <a:pPr algn="ctr">
                        <a:buNone/>
                      </a:pPr>
                      <a:r>
                        <a:rPr lang="en-US" altLang="zh-CN" sz="1600">
                          <a:solidFill>
                            <a:srgbClr val="333333"/>
                          </a:solidFill>
                          <a:latin typeface="微软雅黑" panose="020B0503020204020204" pitchFamily="34" charset="-122"/>
                          <a:ea typeface="微软雅黑" panose="020B0503020204020204" pitchFamily="34" charset="-122"/>
                        </a:rPr>
                        <a:t>Parameters</a:t>
                      </a:r>
                      <a:endParaRPr lang="en-US" altLang="zh-CN" sz="1600">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600">
                          <a:solidFill>
                            <a:srgbClr val="333333"/>
                          </a:solidFill>
                          <a:latin typeface="微软雅黑" panose="020B0503020204020204" pitchFamily="34" charset="-122"/>
                          <a:ea typeface="微软雅黑" panose="020B0503020204020204" pitchFamily="34" charset="-122"/>
                        </a:rPr>
                        <a:t>I</a:t>
                      </a:r>
                      <a:r>
                        <a:rPr lang="zh-CN" altLang="en-US" sz="1600">
                          <a:solidFill>
                            <a:srgbClr val="333333"/>
                          </a:solidFill>
                          <a:latin typeface="微软雅黑" panose="020B0503020204020204" pitchFamily="34" charset="-122"/>
                          <a:ea typeface="微软雅黑" panose="020B0503020204020204" pitchFamily="34" charset="-122"/>
                        </a:rPr>
                        <a:t>ndex</a:t>
                      </a:r>
                      <a:endParaRPr lang="zh-CN" altLang="en-US" sz="1600">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600">
                          <a:solidFill>
                            <a:srgbClr val="333333"/>
                          </a:solidFill>
                          <a:latin typeface="微软雅黑" panose="020B0503020204020204" pitchFamily="34" charset="-122"/>
                          <a:ea typeface="微软雅黑" panose="020B0503020204020204" pitchFamily="34" charset="-122"/>
                        </a:rPr>
                        <a:t>Parameters</a:t>
                      </a:r>
                      <a:endParaRPr lang="en-US" altLang="zh-CN" sz="1600">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600">
                          <a:solidFill>
                            <a:srgbClr val="333333"/>
                          </a:solidFill>
                          <a:latin typeface="微软雅黑" panose="020B0503020204020204" pitchFamily="34" charset="-122"/>
                          <a:ea typeface="微软雅黑" panose="020B0503020204020204" pitchFamily="34" charset="-122"/>
                        </a:rPr>
                        <a:t>Index</a:t>
                      </a:r>
                      <a:endParaRPr lang="en-US" altLang="zh-CN" sz="1600">
                        <a:solidFill>
                          <a:srgbClr val="333333"/>
                        </a:solidFill>
                        <a:latin typeface="微软雅黑" panose="020B0503020204020204" pitchFamily="34" charset="-122"/>
                        <a:ea typeface="微软雅黑" panose="020B0503020204020204" pitchFamily="34" charset="-122"/>
                      </a:endParaRPr>
                    </a:p>
                  </a:txBody>
                  <a:tcPr anchor="ctr" anchorCtr="0"/>
                </a:tc>
              </a:tr>
              <a:tr h="539750">
                <a:tc>
                  <a:txBody>
                    <a:bodyPr/>
                    <a:p>
                      <a:pPr algn="ctr">
                        <a:buNone/>
                      </a:pPr>
                      <a:r>
                        <a:rPr lang="zh-CN" altLang="en-US" sz="1400">
                          <a:solidFill>
                            <a:srgbClr val="333333"/>
                          </a:solidFill>
                          <a:latin typeface="微软雅黑" panose="020B0503020204020204" pitchFamily="34" charset="-122"/>
                          <a:ea typeface="微软雅黑" panose="020B0503020204020204" pitchFamily="34" charset="-122"/>
                        </a:rPr>
                        <a:t>Glove box sealing </a:t>
                      </a:r>
                      <a:r>
                        <a:rPr lang="en-US" altLang="zh-CN" sz="1400">
                          <a:solidFill>
                            <a:srgbClr val="333333"/>
                          </a:solidFill>
                          <a:latin typeface="微软雅黑" panose="020B0503020204020204" pitchFamily="34" charset="-122"/>
                          <a:ea typeface="微软雅黑" panose="020B0503020204020204" pitchFamily="34" charset="-122"/>
                        </a:rPr>
                        <a:t>level</a:t>
                      </a:r>
                      <a:endParaRPr lang="en-US" altLang="zh-CN" sz="1400">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level 2</a:t>
                      </a: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rowSpan="6">
                  <a:txBody>
                    <a:bodyPr/>
                    <a:p>
                      <a:pPr algn="ctr">
                        <a:buNone/>
                      </a:pPr>
                      <a:r>
                        <a:rPr lang="en-US" altLang="zh-CN" sz="1400">
                          <a:solidFill>
                            <a:srgbClr val="333333"/>
                          </a:solidFill>
                          <a:latin typeface="微软雅黑" panose="020B0503020204020204" pitchFamily="34" charset="-122"/>
                          <a:ea typeface="微软雅黑" panose="020B0503020204020204" pitchFamily="34" charset="-122"/>
                        </a:rPr>
                        <a:t>Detection limit</a:t>
                      </a:r>
                      <a:endParaRPr lang="zh-CN" altLang="en-US" sz="1400">
                        <a:solidFill>
                          <a:srgbClr val="333333"/>
                        </a:solidFill>
                        <a:latin typeface="微软雅黑" panose="020B0503020204020204" pitchFamily="34" charset="-122"/>
                        <a:ea typeface="微软雅黑" panose="020B0503020204020204" pitchFamily="34" charset="-122"/>
                      </a:endParaRPr>
                    </a:p>
                    <a:p>
                      <a:pPr algn="ctr">
                        <a:buNone/>
                      </a:pPr>
                      <a:endParaRPr lang="zh-CN" altLang="en-US" sz="1400">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Zn213.856</a:t>
                      </a:r>
                      <a:r>
                        <a:rPr lang="zh-CN" altLang="en-US"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1 ppb</a:t>
                      </a:r>
                      <a:endPar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539750">
                <a:tc>
                  <a:txBody>
                    <a:bodyPr/>
                    <a:p>
                      <a:pPr algn="ctr">
                        <a:buNone/>
                      </a:pPr>
                      <a:r>
                        <a:rPr lang="zh-CN" altLang="en-US" sz="1400">
                          <a:solidFill>
                            <a:srgbClr val="333333"/>
                          </a:solidFill>
                          <a:latin typeface="微软雅黑" panose="020B0503020204020204" pitchFamily="34" charset="-122"/>
                          <a:ea typeface="微软雅黑" panose="020B0503020204020204" pitchFamily="34" charset="-122"/>
                        </a:rPr>
                        <a:t>Plasma observation method</a:t>
                      </a:r>
                      <a:endParaRPr lang="zh-CN" altLang="en-US" sz="1400">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400">
                          <a:solidFill>
                            <a:srgbClr val="333333"/>
                          </a:solidFill>
                          <a:latin typeface="微软雅黑" panose="020B0503020204020204" pitchFamily="34" charset="-122"/>
                          <a:ea typeface="微软雅黑" panose="020B0503020204020204" pitchFamily="34" charset="-122"/>
                        </a:rPr>
                        <a:t>vertical observation</a:t>
                      </a:r>
                      <a:endParaRPr lang="zh-CN" altLang="en-US" sz="1400">
                        <a:solidFill>
                          <a:srgbClr val="333333"/>
                        </a:solidFill>
                        <a:latin typeface="微软雅黑" panose="020B0503020204020204" pitchFamily="34" charset="-122"/>
                        <a:ea typeface="微软雅黑" panose="020B0503020204020204" pitchFamily="34" charset="-122"/>
                      </a:endParaRPr>
                    </a:p>
                  </a:txBody>
                  <a:tcPr anchor="ctr" anchorCtr="0"/>
                </a:tc>
                <a:tc vMerge="1">
                  <a:tcPr/>
                </a:tc>
                <a:tc>
                  <a:txBody>
                    <a:bodyPr/>
                    <a:p>
                      <a:pPr algn="ctr">
                        <a:buNone/>
                      </a:pPr>
                      <a:r>
                        <a:rPr lang="zh-CN" altLang="en-US"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Ni231.604：</a:t>
                      </a:r>
                      <a:r>
                        <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1 ppb</a:t>
                      </a:r>
                      <a:endPar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396240">
                <a:tc>
                  <a:txBody>
                    <a:bodyPr/>
                    <a:p>
                      <a:pPr algn="ctr">
                        <a:buNone/>
                      </a:pPr>
                      <a:r>
                        <a:rPr lang="en-US" altLang="zh-CN"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RF</a:t>
                      </a:r>
                      <a:r>
                        <a:rPr lang="en-US" altLang="zh-CN"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power stability</a:t>
                      </a:r>
                      <a:endParaRPr lang="en-US" altLang="zh-CN"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400">
                          <a:solidFill>
                            <a:srgbClr val="333333"/>
                          </a:solidFill>
                          <a:latin typeface="微软雅黑" panose="020B0503020204020204" pitchFamily="34" charset="-122"/>
                          <a:ea typeface="微软雅黑" panose="020B0503020204020204" pitchFamily="34" charset="-122"/>
                        </a:rPr>
                        <a:t>≤0.1%</a:t>
                      </a:r>
                      <a:endParaRPr lang="zh-CN" altLang="en-US" sz="1400">
                        <a:solidFill>
                          <a:srgbClr val="333333"/>
                        </a:solidFill>
                        <a:latin typeface="微软雅黑" panose="020B0503020204020204" pitchFamily="34" charset="-122"/>
                        <a:ea typeface="微软雅黑" panose="020B0503020204020204" pitchFamily="34" charset="-122"/>
                      </a:endParaRPr>
                    </a:p>
                  </a:txBody>
                  <a:tcPr anchor="ctr" anchorCtr="0"/>
                </a:tc>
                <a:tc vMerge="1">
                  <a:tcPr/>
                </a:tc>
                <a:tc>
                  <a:txBody>
                    <a:bodyPr/>
                    <a:p>
                      <a:pPr algn="ctr">
                        <a:buNone/>
                      </a:pPr>
                      <a:r>
                        <a:rPr lang="zh-CN" altLang="en-US"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Mn257.610：</a:t>
                      </a:r>
                      <a:r>
                        <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0.5 ppb</a:t>
                      </a:r>
                      <a:endPar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397510">
                <a:tc>
                  <a:txBody>
                    <a:bodyPr/>
                    <a:p>
                      <a:pPr algn="ctr">
                        <a:buNone/>
                      </a:pPr>
                      <a:r>
                        <a:rPr lang="en-US" altLang="zh-CN"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RF frequency stability</a:t>
                      </a:r>
                      <a:endParaRPr lang="en-US" altLang="zh-CN"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400">
                          <a:solidFill>
                            <a:srgbClr val="333333"/>
                          </a:solidFill>
                          <a:latin typeface="微软雅黑" panose="020B0503020204020204" pitchFamily="34" charset="-122"/>
                          <a:ea typeface="微软雅黑" panose="020B0503020204020204" pitchFamily="34" charset="-122"/>
                        </a:rPr>
                        <a:t>≤0.01%</a:t>
                      </a:r>
                      <a:endParaRPr lang="zh-CN" altLang="en-US" sz="1400">
                        <a:solidFill>
                          <a:srgbClr val="333333"/>
                        </a:solidFill>
                        <a:latin typeface="微软雅黑" panose="020B0503020204020204" pitchFamily="34" charset="-122"/>
                        <a:ea typeface="微软雅黑" panose="020B0503020204020204" pitchFamily="34" charset="-122"/>
                      </a:endParaRPr>
                    </a:p>
                  </a:txBody>
                  <a:tcPr anchor="ctr" anchorCtr="0"/>
                </a:tc>
                <a:tc vMerge="1">
                  <a:tcPr/>
                </a:tc>
                <a:tc>
                  <a:txBody>
                    <a:bodyPr/>
                    <a:p>
                      <a:pPr algn="ctr">
                        <a:buNone/>
                      </a:pPr>
                      <a:r>
                        <a:rPr lang="zh-CN" altLang="en-US"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Cr267.716：</a:t>
                      </a:r>
                      <a:r>
                        <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rPr>
                        <a:t>1 ppb</a:t>
                      </a:r>
                      <a:endPar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396240">
                <a:tc>
                  <a:txBody>
                    <a:bodyPr/>
                    <a:p>
                      <a:pPr algn="ctr">
                        <a:buNone/>
                      </a:pPr>
                      <a:r>
                        <a:rPr lang="en-US" altLang="zh-CN" sz="1400">
                          <a:solidFill>
                            <a:srgbClr val="333333"/>
                          </a:solidFill>
                          <a:latin typeface="微软雅黑" panose="020B0503020204020204" pitchFamily="34" charset="-122"/>
                          <a:ea typeface="微软雅黑" panose="020B0503020204020204" pitchFamily="34" charset="-122"/>
                        </a:rPr>
                        <a:t>S</a:t>
                      </a:r>
                      <a:r>
                        <a:rPr lang="zh-CN" altLang="en-US" sz="1400">
                          <a:solidFill>
                            <a:srgbClr val="333333"/>
                          </a:solidFill>
                          <a:latin typeface="微软雅黑" panose="020B0503020204020204" pitchFamily="34" charset="-122"/>
                          <a:ea typeface="微软雅黑" panose="020B0503020204020204" pitchFamily="34" charset="-122"/>
                        </a:rPr>
                        <a:t>tray light</a:t>
                      </a:r>
                      <a:endParaRPr lang="zh-CN" altLang="en-US" sz="1400">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400">
                          <a:solidFill>
                            <a:srgbClr val="333333"/>
                          </a:solidFill>
                          <a:latin typeface="微软雅黑" panose="020B0503020204020204" pitchFamily="34" charset="-122"/>
                          <a:ea typeface="微软雅黑" panose="020B0503020204020204" pitchFamily="34" charset="-122"/>
                          <a:sym typeface="+mn-ea"/>
                        </a:rPr>
                        <a:t>≤2.0 mg/L</a:t>
                      </a:r>
                      <a:endParaRPr lang="zh-CN" altLang="en-US" sz="1400">
                        <a:solidFill>
                          <a:srgbClr val="333333"/>
                        </a:solidFill>
                        <a:latin typeface="微软雅黑" panose="020B0503020204020204" pitchFamily="34" charset="-122"/>
                        <a:ea typeface="微软雅黑" panose="020B0503020204020204" pitchFamily="34" charset="-122"/>
                        <a:sym typeface="+mn-ea"/>
                      </a:endParaRPr>
                    </a:p>
                  </a:txBody>
                  <a:tcPr anchor="ctr" anchorCtr="0"/>
                </a:tc>
                <a:tc vMerge="1">
                  <a:tcPr/>
                </a:tc>
                <a:tc>
                  <a:txBody>
                    <a:bodyPr/>
                    <a:p>
                      <a:pPr algn="ctr">
                        <a:buNone/>
                      </a:pPr>
                      <a:r>
                        <a:rPr lang="zh-CN" altLang="en-US"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Cu324.754：</a:t>
                      </a:r>
                      <a:r>
                        <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2 ppb</a:t>
                      </a:r>
                      <a:endPar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434975">
                <a:tc>
                  <a:txBody>
                    <a:bodyPr/>
                    <a:p>
                      <a:pPr algn="ctr">
                        <a:buNone/>
                      </a:pPr>
                      <a:r>
                        <a:rPr lang="en-US" altLang="zh-CN" sz="1400">
                          <a:solidFill>
                            <a:srgbClr val="333333"/>
                          </a:solidFill>
                          <a:latin typeface="微软雅黑" panose="020B0503020204020204" pitchFamily="34" charset="-122"/>
                          <a:ea typeface="微软雅黑" panose="020B0503020204020204" pitchFamily="34" charset="-122"/>
                        </a:rPr>
                        <a:t>O</a:t>
                      </a:r>
                      <a:r>
                        <a:rPr lang="zh-CN" altLang="en-US" sz="1400">
                          <a:solidFill>
                            <a:srgbClr val="333333"/>
                          </a:solidFill>
                          <a:latin typeface="微软雅黑" panose="020B0503020204020204" pitchFamily="34" charset="-122"/>
                          <a:ea typeface="微软雅黑" panose="020B0503020204020204" pitchFamily="34" charset="-122"/>
                        </a:rPr>
                        <a:t>ptical resolution</a:t>
                      </a:r>
                      <a:endParaRPr lang="zh-CN" altLang="en-US" sz="1400">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400">
                          <a:solidFill>
                            <a:srgbClr val="333333"/>
                          </a:solidFill>
                          <a:latin typeface="微软雅黑" panose="020B0503020204020204" pitchFamily="34" charset="-122"/>
                          <a:ea typeface="微软雅黑" panose="020B0503020204020204" pitchFamily="34" charset="-122"/>
                          <a:sym typeface="+mn-ea"/>
                        </a:rPr>
                        <a:t>≤7 pm @200 nm</a:t>
                      </a:r>
                      <a:endParaRPr lang="zh-CN" altLang="en-US" sz="1400">
                        <a:solidFill>
                          <a:srgbClr val="333333"/>
                        </a:solidFill>
                        <a:latin typeface="微软雅黑" panose="020B0503020204020204" pitchFamily="34" charset="-122"/>
                        <a:ea typeface="微软雅黑" panose="020B0503020204020204" pitchFamily="34" charset="-122"/>
                      </a:endParaRPr>
                    </a:p>
                  </a:txBody>
                  <a:tcPr anchor="ctr" anchorCtr="0"/>
                </a:tc>
                <a:tc vMerge="1">
                  <a:tcPr/>
                </a:tc>
                <a:tc>
                  <a:txBody>
                    <a:bodyPr/>
                    <a:p>
                      <a:pPr algn="ctr">
                        <a:buNone/>
                      </a:pPr>
                      <a:r>
                        <a:rPr lang="zh-CN" altLang="en-US"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Ba455.403：</a:t>
                      </a:r>
                      <a:r>
                        <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1 ppb</a:t>
                      </a:r>
                      <a:endParaRPr lang="en-US" altLang="zh-CN" sz="1400">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518160">
                <a:tc>
                  <a:txBody>
                    <a:bodyPr/>
                    <a:p>
                      <a:pPr algn="ctr">
                        <a:buNone/>
                      </a:pPr>
                      <a:r>
                        <a:rPr lang="en-US" altLang="zh-CN" sz="1400">
                          <a:solidFill>
                            <a:srgbClr val="333333"/>
                          </a:solidFill>
                          <a:latin typeface="微软雅黑" panose="020B0503020204020204" pitchFamily="34" charset="-122"/>
                          <a:ea typeface="微软雅黑" panose="020B0503020204020204" pitchFamily="34" charset="-122"/>
                        </a:rPr>
                        <a:t>P</a:t>
                      </a:r>
                      <a:r>
                        <a:rPr lang="zh-CN" altLang="en-US" sz="1400">
                          <a:solidFill>
                            <a:srgbClr val="333333"/>
                          </a:solidFill>
                          <a:latin typeface="微软雅黑" panose="020B0503020204020204" pitchFamily="34" charset="-122"/>
                          <a:ea typeface="微软雅黑" panose="020B0503020204020204" pitchFamily="34" charset="-122"/>
                        </a:rPr>
                        <a:t>recision</a:t>
                      </a:r>
                      <a:endParaRPr lang="zh-CN" altLang="en-US" sz="1400">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400">
                          <a:solidFill>
                            <a:srgbClr val="FF0000"/>
                          </a:solidFill>
                          <a:latin typeface="微软雅黑" panose="020B0503020204020204" pitchFamily="34" charset="-122"/>
                          <a:ea typeface="微软雅黑" panose="020B0503020204020204" pitchFamily="34" charset="-122"/>
                        </a:rPr>
                        <a:t>RSD</a:t>
                      </a:r>
                      <a:r>
                        <a:rPr lang="zh-CN" altLang="en-US" sz="1400">
                          <a:solidFill>
                            <a:srgbClr val="FF0000"/>
                          </a:solidFill>
                          <a:latin typeface="微软雅黑" panose="020B0503020204020204" pitchFamily="34" charset="-122"/>
                          <a:ea typeface="微软雅黑" panose="020B0503020204020204" pitchFamily="34" charset="-122"/>
                        </a:rPr>
                        <a:t>：</a:t>
                      </a:r>
                      <a:r>
                        <a:rPr lang="en-US" altLang="zh-CN" sz="1400">
                          <a:solidFill>
                            <a:srgbClr val="FF0000"/>
                          </a:solidFill>
                          <a:latin typeface="微软雅黑" panose="020B0503020204020204" pitchFamily="34" charset="-122"/>
                          <a:ea typeface="微软雅黑" panose="020B0503020204020204" pitchFamily="34" charset="-122"/>
                        </a:rPr>
                        <a:t>≤1.0%</a:t>
                      </a:r>
                      <a:endParaRPr lang="en-US" altLang="zh-CN" sz="1400">
                        <a:solidFill>
                          <a:srgbClr val="FF0000"/>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400">
                          <a:solidFill>
                            <a:srgbClr val="333333"/>
                          </a:solidFill>
                          <a:latin typeface="微软雅黑" panose="020B0503020204020204" pitchFamily="34" charset="-122"/>
                          <a:ea typeface="微软雅黑" panose="020B0503020204020204" pitchFamily="34" charset="-122"/>
                        </a:rPr>
                        <a:t>Stability</a:t>
                      </a:r>
                      <a:endParaRPr lang="en-US" altLang="zh-CN" sz="1400">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None/>
                      </a:pPr>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RSD：≤1%</a:t>
                      </a:r>
                      <a:r>
                        <a:rPr lang="en-US" altLang="zh-CN"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@2h</a:t>
                      </a: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algn="ctr">
                        <a:buNone/>
                      </a:pP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D9ED33AB-5208-45B3-B4C4-C2D2F189FBD9}" type="slidenum">
              <a:rPr lang="en-US" smtClean="0"/>
            </a:fld>
            <a:endParaRPr lang="en-US" dirty="0"/>
          </a:p>
        </p:txBody>
      </p:sp>
      <p:sp>
        <p:nvSpPr>
          <p:cNvPr id="5" name="标题 4"/>
          <p:cNvSpPr>
            <a:spLocks noGrp="1"/>
          </p:cNvSpPr>
          <p:nvPr>
            <p:ph type="title"/>
          </p:nvPr>
        </p:nvSpPr>
        <p:spPr/>
        <p:txBody>
          <a:bodyPr/>
          <a:lstStyle/>
          <a:p>
            <a:r>
              <a:rPr lang="zh-CN" altLang="en-US" dirty="0"/>
              <a:t>Instrument-specific </a:t>
            </a:r>
            <a:r>
              <a:rPr lang="en-US" altLang="zh-CN" dirty="0"/>
              <a:t>C</a:t>
            </a:r>
            <a:r>
              <a:rPr lang="zh-CN" altLang="en-US" dirty="0"/>
              <a:t>onfiguration</a:t>
            </a:r>
            <a:endParaRPr lang="zh-CN" altLang="en-US" dirty="0"/>
          </a:p>
        </p:txBody>
      </p:sp>
      <p:graphicFrame>
        <p:nvGraphicFramePr>
          <p:cNvPr id="8" name="表格 7"/>
          <p:cNvGraphicFramePr/>
          <p:nvPr>
            <p:custDataLst>
              <p:tags r:id="rId1"/>
            </p:custDataLst>
          </p:nvPr>
        </p:nvGraphicFramePr>
        <p:xfrm>
          <a:off x="251460" y="1059180"/>
          <a:ext cx="8729980" cy="3487420"/>
        </p:xfrm>
        <a:graphic>
          <a:graphicData uri="http://schemas.openxmlformats.org/drawingml/2006/table">
            <a:tbl>
              <a:tblPr firstRow="1" bandRow="1">
                <a:tableStyleId>{7DF18680-E054-41AD-8BC1-D1AEF772440D}</a:tableStyleId>
              </a:tblPr>
              <a:tblGrid>
                <a:gridCol w="1936750"/>
                <a:gridCol w="2428240"/>
                <a:gridCol w="2182495"/>
                <a:gridCol w="2182495"/>
              </a:tblGrid>
              <a:tr h="871855">
                <a:tc>
                  <a:txBody>
                    <a:bodyPr/>
                    <a:p>
                      <a:pPr algn="ctr">
                        <a:buNone/>
                      </a:pPr>
                      <a:r>
                        <a:rPr lang="en-US" altLang="zh-CN" sz="1600" b="1">
                          <a:solidFill>
                            <a:srgbClr val="333333"/>
                          </a:solidFill>
                          <a:latin typeface="微软雅黑" panose="020B0503020204020204" pitchFamily="34" charset="-122"/>
                          <a:ea typeface="微软雅黑" panose="020B0503020204020204" pitchFamily="34" charset="-122"/>
                        </a:rPr>
                        <a:t>Host machine</a:t>
                      </a:r>
                      <a:endParaRPr lang="en-US" altLang="zh-CN" sz="1600" b="1">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b="1">
                          <a:solidFill>
                            <a:srgbClr val="333333"/>
                          </a:solidFill>
                          <a:latin typeface="微软雅黑" panose="020B0503020204020204" pitchFamily="34" charset="-122"/>
                          <a:ea typeface="微软雅黑" panose="020B0503020204020204" pitchFamily="34" charset="-122"/>
                        </a:rPr>
                        <a:t>Autosampler module</a:t>
                      </a:r>
                      <a:endParaRPr lang="zh-CN" altLang="en-US" sz="1600" b="1">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b="1">
                          <a:solidFill>
                            <a:srgbClr val="333333"/>
                          </a:solidFill>
                          <a:latin typeface="微软雅黑" panose="020B0503020204020204" pitchFamily="34" charset="-122"/>
                          <a:ea typeface="微软雅黑" panose="020B0503020204020204" pitchFamily="34" charset="-122"/>
                        </a:rPr>
                        <a:t>Pre-processing module (optional)</a:t>
                      </a:r>
                      <a:endParaRPr lang="zh-CN" altLang="en-US" sz="1600" b="1">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en-US" altLang="zh-CN" sz="1600" b="1">
                          <a:solidFill>
                            <a:srgbClr val="333333"/>
                          </a:solidFill>
                          <a:latin typeface="微软雅黑" panose="020B0503020204020204" pitchFamily="34" charset="-122"/>
                          <a:ea typeface="微软雅黑" panose="020B0503020204020204" pitchFamily="34" charset="-122"/>
                        </a:rPr>
                        <a:t>W</a:t>
                      </a:r>
                      <a:r>
                        <a:rPr lang="zh-CN" altLang="en-US" sz="1600" b="1">
                          <a:solidFill>
                            <a:srgbClr val="333333"/>
                          </a:solidFill>
                          <a:latin typeface="微软雅黑" panose="020B0503020204020204" pitchFamily="34" charset="-122"/>
                          <a:ea typeface="微软雅黑" panose="020B0503020204020204" pitchFamily="34" charset="-122"/>
                        </a:rPr>
                        <a:t>aste recycling</a:t>
                      </a:r>
                      <a:endParaRPr lang="zh-CN" altLang="en-US" sz="1600" b="1">
                        <a:solidFill>
                          <a:srgbClr val="333333"/>
                        </a:solidFill>
                        <a:latin typeface="微软雅黑" panose="020B0503020204020204" pitchFamily="34" charset="-122"/>
                        <a:ea typeface="微软雅黑" panose="020B0503020204020204" pitchFamily="34" charset="-122"/>
                      </a:endParaRPr>
                    </a:p>
                  </a:txBody>
                  <a:tcPr anchor="ctr" anchorCtr="0"/>
                </a:tc>
              </a:tr>
              <a:tr h="871855">
                <a:tc rowSpan="3">
                  <a:txBody>
                    <a:bodyPr/>
                    <a:p>
                      <a:pPr algn="ctr">
                        <a:buNone/>
                      </a:pPr>
                      <a:r>
                        <a:rPr lang="en-US" altLang="zh-CN"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Protective type</a:t>
                      </a:r>
                      <a:endParaRPr lang="en-US" altLang="zh-CN"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buNone/>
                      </a:pPr>
                      <a:r>
                        <a:rPr lang="en-US" altLang="zh-CN" sz="14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ICP-OES</a:t>
                      </a:r>
                      <a:endParaRPr lang="en-US" altLang="zh-CN" sz="14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6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with closed autosampler module</a:t>
                      </a:r>
                      <a:endParaRPr lang="zh-CN" altLang="en-US" sz="16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6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with closed fully automatic graphite digester</a:t>
                      </a:r>
                      <a:endParaRPr lang="en-US" altLang="zh-CN" sz="16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6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waste recycling device, bag sealing device</a:t>
                      </a:r>
                      <a:endParaRPr lang="zh-CN" altLang="en-US" sz="16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r>
              <a:tr h="871855">
                <a:tc vMerge="1">
                  <a:tcPr/>
                </a:tc>
                <a:tc>
                  <a:txBody>
                    <a:bodyPr/>
                    <a:p>
                      <a:pPr algn="ctr">
                        <a:buNone/>
                      </a:pPr>
                      <a:r>
                        <a:rPr lang="zh-CN" altLang="en-US" sz="16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with closed autosampler module</a:t>
                      </a:r>
                      <a:endParaRPr lang="zh-CN" altLang="en-US" sz="16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en-US" altLang="zh-CN" sz="16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with closed fully automatic microwave digester</a:t>
                      </a:r>
                      <a:endParaRPr lang="zh-CN" altLang="en-US" sz="16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6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waste recycling device, bag sealing device</a:t>
                      </a:r>
                      <a:endParaRPr lang="zh-CN" altLang="en-US" sz="16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r h="871855">
                <a:tc vMerge="1">
                  <a:tcPr/>
                </a:tc>
                <a:tc>
                  <a:txBody>
                    <a:bodyPr/>
                    <a:p>
                      <a:pPr algn="ctr">
                        <a:buNone/>
                      </a:pPr>
                      <a:r>
                        <a:rPr lang="zh-CN" altLang="en-US" sz="16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with closed autosampler module</a:t>
                      </a:r>
                      <a:endParaRPr lang="zh-CN" altLang="en-US" sz="16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tc>
                <a:tc>
                  <a:txBody>
                    <a:bodyPr/>
                    <a:p>
                      <a:pPr algn="ctr">
                        <a:buNone/>
                      </a:pPr>
                      <a:r>
                        <a:rPr lang="zh-CN" altLang="en-US" sz="1600" b="0">
                          <a:solidFill>
                            <a:srgbClr val="333333"/>
                          </a:solidFill>
                          <a:latin typeface="微软雅黑" panose="020B0503020204020204" pitchFamily="34" charset="-122"/>
                          <a:ea typeface="微软雅黑" panose="020B0503020204020204" pitchFamily="34" charset="-122"/>
                        </a:rPr>
                        <a:t>Separat</a:t>
                      </a:r>
                      <a:r>
                        <a:rPr lang="en-US" altLang="zh-CN" sz="1600" b="0">
                          <a:solidFill>
                            <a:srgbClr val="333333"/>
                          </a:solidFill>
                          <a:latin typeface="微软雅黑" panose="020B0503020204020204" pitchFamily="34" charset="-122"/>
                          <a:ea typeface="微软雅黑" panose="020B0503020204020204" pitchFamily="34" charset="-122"/>
                        </a:rPr>
                        <a:t> device</a:t>
                      </a:r>
                      <a:r>
                        <a:rPr lang="zh-CN" altLang="en-US" sz="1600" b="0">
                          <a:solidFill>
                            <a:srgbClr val="333333"/>
                          </a:solidFill>
                          <a:latin typeface="微软雅黑" panose="020B0503020204020204" pitchFamily="34" charset="-122"/>
                          <a:ea typeface="微软雅黑" panose="020B0503020204020204" pitchFamily="34" charset="-122"/>
                        </a:rPr>
                        <a:t> in glove box</a:t>
                      </a:r>
                      <a:endParaRPr lang="zh-CN" altLang="en-US" sz="1600" b="0">
                        <a:solidFill>
                          <a:srgbClr val="333333"/>
                        </a:solidFill>
                        <a:latin typeface="微软雅黑" panose="020B0503020204020204" pitchFamily="34" charset="-122"/>
                        <a:ea typeface="微软雅黑" panose="020B0503020204020204" pitchFamily="34" charset="-122"/>
                      </a:endParaRPr>
                    </a:p>
                  </a:txBody>
                  <a:tcPr anchor="ctr" anchorCtr="0"/>
                </a:tc>
                <a:tc>
                  <a:txBody>
                    <a:bodyPr/>
                    <a:p>
                      <a:pPr algn="ctr">
                        <a:buNone/>
                      </a:pPr>
                      <a:r>
                        <a:rPr lang="zh-CN" altLang="en-US" sz="16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waste recycling device, bag sealing device</a:t>
                      </a:r>
                      <a:endParaRPr lang="zh-CN" altLang="en-US" sz="160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nchorCtr="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1"/>
          <p:cNvSpPr txBox="1"/>
          <p:nvPr>
            <p:custDataLst>
              <p:tags r:id="rId1"/>
            </p:custDataLst>
          </p:nvPr>
        </p:nvSpPr>
        <p:spPr>
          <a:xfrm>
            <a:off x="634703" y="2120741"/>
            <a:ext cx="764381" cy="531019"/>
          </a:xfrm>
          <a:prstGeom prst="rect">
            <a:avLst/>
          </a:prstGeom>
          <a:noFill/>
        </p:spPr>
        <p:txBody>
          <a:bodyPr wrap="none" lIns="68578" tIns="34289" rIns="68578" bIns="34289"/>
          <a:lstStyle/>
          <a:p>
            <a:pPr>
              <a:defRPr/>
            </a:pPr>
            <a:r>
              <a:rPr lang="en-US" altLang="zh-CN" sz="36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rPr>
              <a:t>Part</a:t>
            </a:r>
            <a:endParaRPr lang="en-US" altLang="zh-CN" sz="36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endParaRPr>
          </a:p>
        </p:txBody>
      </p:sp>
      <p:sp>
        <p:nvSpPr>
          <p:cNvPr id="25" name="矩形 24"/>
          <p:cNvSpPr/>
          <p:nvPr>
            <p:custDataLst>
              <p:tags r:id="rId2"/>
            </p:custDataLst>
          </p:nvPr>
        </p:nvSpPr>
        <p:spPr>
          <a:xfrm>
            <a:off x="2339975" y="1957705"/>
            <a:ext cx="6052820" cy="857250"/>
          </a:xfrm>
          <a:prstGeom prst="rect">
            <a:avLst/>
          </a:prstGeom>
          <a:solidFill>
            <a:schemeClr val="bg1">
              <a:lumMod val="95000"/>
            </a:schemeClr>
          </a:solidFill>
          <a:ln w="12700" cap="flat" cmpd="sng" algn="ctr">
            <a:noFill/>
            <a:prstDash val="solid"/>
            <a:miter lim="800000"/>
          </a:ln>
          <a:effectLst/>
        </p:spPr>
        <p:txBody>
          <a:bodyPr lIns="242994" tIns="34289" rIns="674983" bIns="34289" anchor="ctr"/>
          <a:lstStyle/>
          <a:p>
            <a:pPr>
              <a:lnSpc>
                <a:spcPct val="130000"/>
              </a:lnSpc>
              <a:defRPr/>
            </a:pPr>
            <a:r>
              <a:rPr lang="zh-CN" altLang="en-US" sz="2400" b="1" kern="0" dirty="0">
                <a:solidFill>
                  <a:srgbClr val="000000"/>
                </a:solidFill>
                <a:latin typeface="微软雅黑" panose="020B0503020204020204" pitchFamily="34" charset="-122"/>
                <a:ea typeface="微软雅黑" panose="020B0503020204020204" pitchFamily="34" charset="-122"/>
                <a:sym typeface="+mn-ea"/>
              </a:rPr>
              <a:t>Function Introduction of SPEC Pro 6000</a:t>
            </a:r>
            <a:endParaRPr lang="zh-CN" altLang="en-US" sz="2400" b="1" kern="0" dirty="0">
              <a:solidFill>
                <a:srgbClr val="000000"/>
              </a:solidFill>
              <a:latin typeface="微软雅黑" panose="020B0503020204020204" pitchFamily="34" charset="-122"/>
              <a:ea typeface="微软雅黑" panose="020B0503020204020204" pitchFamily="34" charset="-122"/>
            </a:endParaRPr>
          </a:p>
        </p:txBody>
      </p:sp>
      <p:sp>
        <p:nvSpPr>
          <p:cNvPr id="28" name="文本框 14"/>
          <p:cNvSpPr txBox="1">
            <a:spLocks noChangeArrowheads="1"/>
          </p:cNvSpPr>
          <p:nvPr>
            <p:custDataLst>
              <p:tags r:id="rId3"/>
            </p:custDataLst>
          </p:nvPr>
        </p:nvSpPr>
        <p:spPr bwMode="auto">
          <a:xfrm>
            <a:off x="1521278" y="1788761"/>
            <a:ext cx="952239"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8" tIns="34289" rIns="68578" bIns="34289"/>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bg2"/>
                </a:solidFill>
                <a:latin typeface="Arial Black" panose="020B0A04020102020204" pitchFamily="34" charset="0"/>
                <a:ea typeface="华文新魏" panose="02010800040101010101" pitchFamily="2" charset="-122"/>
              </a:rPr>
              <a:t>3</a:t>
            </a:r>
            <a:endParaRPr lang="en-US" altLang="zh-CN" sz="7200" dirty="0">
              <a:solidFill>
                <a:schemeClr val="bg2"/>
              </a:solidFill>
              <a:latin typeface="Arial Black" panose="020B0A04020102020204" pitchFamily="34" charset="0"/>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535" y="123190"/>
            <a:ext cx="7884795" cy="451485"/>
          </a:xfrm>
        </p:spPr>
        <p:txBody>
          <a:bodyPr lIns="0" tIns="0" rIns="54000" bIns="0">
            <a:normAutofit/>
          </a:bodyPr>
          <a:lstStyle/>
          <a:p>
            <a:pPr algn="l">
              <a:buClrTx/>
              <a:buSzTx/>
              <a:buFontTx/>
            </a:pPr>
            <a:r>
              <a:rPr lang="zh-CN" altLang="en-US">
                <a:sym typeface="+mn-ea"/>
              </a:rPr>
              <a:t>Glove </a:t>
            </a:r>
            <a:r>
              <a:rPr lang="en-US" altLang="zh-CN">
                <a:sym typeface="+mn-ea"/>
              </a:rPr>
              <a:t>B</a:t>
            </a:r>
            <a:r>
              <a:rPr lang="zh-CN" altLang="en-US">
                <a:sym typeface="+mn-ea"/>
              </a:rPr>
              <a:t>ox </a:t>
            </a:r>
            <a:r>
              <a:rPr lang="en-US" altLang="zh-CN">
                <a:sym typeface="+mn-ea"/>
              </a:rPr>
              <a:t>F</a:t>
            </a:r>
            <a:r>
              <a:rPr lang="zh-CN" altLang="en-US">
                <a:sym typeface="+mn-ea"/>
              </a:rPr>
              <a:t>unction</a:t>
            </a:r>
            <a:endParaRPr lang="zh-CN" altLang="en-US" sz="18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内容占位符 7"/>
          <p:cNvSpPr>
            <a:spLocks noGrp="1"/>
          </p:cNvSpPr>
          <p:nvPr>
            <p:ph idx="1"/>
          </p:nvPr>
        </p:nvSpPr>
        <p:spPr>
          <a:xfrm>
            <a:off x="305435" y="771525"/>
            <a:ext cx="8698865" cy="3976370"/>
          </a:xfrm>
        </p:spPr>
        <p:txBody>
          <a:bodyPr>
            <a:noAutofit/>
          </a:bodyPr>
          <a:lstStyle/>
          <a:p>
            <a:pPr lvl="0" indent="0" eaLnBrk="0" hangingPunct="0">
              <a:lnSpc>
                <a:spcPct val="100000"/>
              </a:lnSpc>
              <a:buNone/>
            </a:pPr>
            <a:r>
              <a:rPr lang="zh-CN" altLang="en-US" sz="1200" kern="1200" dirty="0" smtClean="0">
                <a:solidFill>
                  <a:srgbClr val="333333"/>
                </a:solidFill>
                <a:latin typeface="+mj-ea"/>
                <a:ea typeface="+mj-ea"/>
              </a:rPr>
              <a:t>The glove box can be customized, each module is equipped with an independent glove box, the sample is placed in the glove box, and can be operated with gloves</a:t>
            </a:r>
            <a:endParaRPr lang="zh-CN" altLang="en-US" sz="1200" kern="1200" dirty="0" smtClean="0">
              <a:solidFill>
                <a:srgbClr val="333333"/>
              </a:solidFill>
              <a:latin typeface="+mj-ea"/>
              <a:ea typeface="+mj-ea"/>
            </a:endParaRPr>
          </a:p>
          <a:p>
            <a:pPr marL="171450" lvl="0" indent="-171450" eaLnBrk="0" hangingPunct="0">
              <a:lnSpc>
                <a:spcPct val="100000"/>
              </a:lnSpc>
              <a:buFont typeface="Wingdings" panose="05000000000000000000" pitchFamily="2" charset="2"/>
              <a:buChar char="u"/>
            </a:pPr>
            <a:r>
              <a:rPr lang="zh-CN" altLang="en-US" sz="1200" kern="1200" dirty="0" smtClean="0">
                <a:solidFill>
                  <a:srgbClr val="333333"/>
                </a:solidFill>
                <a:latin typeface="+mj-ea"/>
                <a:ea typeface="+mj-ea"/>
              </a:rPr>
              <a:t>Box: stainless steel box, made of SUS304 stainless steel, thickness 3mm (material and thickness can be customized)</a:t>
            </a:r>
            <a:r>
              <a:rPr lang="en-US" altLang="zh-CN" sz="1200" kern="1200" dirty="0" smtClean="0">
                <a:solidFill>
                  <a:srgbClr val="333333"/>
                </a:solidFill>
                <a:latin typeface="+mj-ea"/>
                <a:ea typeface="+mj-ea"/>
              </a:rPr>
              <a:t>;</a:t>
            </a:r>
            <a:endParaRPr lang="zh-CN" altLang="en-US" sz="1000" kern="1200" dirty="0" smtClean="0">
              <a:solidFill>
                <a:srgbClr val="333333"/>
              </a:solidFill>
              <a:latin typeface="+mj-ea"/>
              <a:ea typeface="+mj-ea"/>
            </a:endParaRPr>
          </a:p>
          <a:p>
            <a:pPr marL="171450" lvl="0" indent="-171450" eaLnBrk="0" hangingPunct="0">
              <a:lnSpc>
                <a:spcPct val="100000"/>
              </a:lnSpc>
              <a:buFont typeface="Wingdings" panose="05000000000000000000" pitchFamily="2" charset="2"/>
              <a:buChar char="u"/>
            </a:pPr>
            <a:r>
              <a:rPr lang="zh-CN" altLang="en-US" sz="1200" kern="1200" dirty="0" smtClean="0">
                <a:solidFill>
                  <a:srgbClr val="333333"/>
                </a:solidFill>
                <a:latin typeface="+mj-ea"/>
                <a:ea typeface="+mj-ea"/>
              </a:rPr>
              <a:t>Visible window: detachable safety glass window, tempered glass thickness 8mm (customizable)</a:t>
            </a:r>
            <a:r>
              <a:rPr lang="en-US" altLang="zh-CN" sz="1200" kern="1200" dirty="0" smtClean="0">
                <a:solidFill>
                  <a:srgbClr val="333333"/>
                </a:solidFill>
                <a:latin typeface="+mj-ea"/>
                <a:ea typeface="+mj-ea"/>
              </a:rPr>
              <a:t>;</a:t>
            </a:r>
            <a:endParaRPr lang="en-US" altLang="zh-CN" sz="1200" kern="1200" dirty="0" smtClean="0">
              <a:solidFill>
                <a:srgbClr val="333333"/>
              </a:solidFill>
              <a:latin typeface="+mj-ea"/>
              <a:ea typeface="+mj-ea"/>
            </a:endParaRPr>
          </a:p>
          <a:p>
            <a:pPr marL="171450" lvl="0" indent="-171450" eaLnBrk="0" hangingPunct="0">
              <a:lnSpc>
                <a:spcPct val="100000"/>
              </a:lnSpc>
              <a:buFont typeface="Wingdings" panose="05000000000000000000" pitchFamily="2" charset="2"/>
              <a:buChar char="u"/>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Sealing: strict sealing between the view window and the box, sealing grade 2 and with negative pressure detection table, can support remote transmission pressure</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lnSpc>
                <a:spcPct val="100000"/>
              </a:lnSpc>
              <a:buFont typeface="Wingdings" panose="05000000000000000000" pitchFamily="2" charset="2"/>
              <a:buChar char="u"/>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Ventilation: with inlet air filter and air volume matching adjustment valve, inlet air duct, exhaust air duct and filter, etc.; with good ventilation</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kern="1200" dirty="0" smtClean="0">
              <a:solidFill>
                <a:srgbClr val="333333"/>
              </a:solidFill>
              <a:latin typeface="+mj-ea"/>
              <a:ea typeface="+mj-ea"/>
            </a:endParaRPr>
          </a:p>
          <a:p>
            <a:pPr marL="171450" lvl="0" indent="-171450" eaLnBrk="0" hangingPunct="0">
              <a:lnSpc>
                <a:spcPct val="100000"/>
              </a:lnSpc>
              <a:buFont typeface="Wingdings" panose="05000000000000000000" pitchFamily="2" charset="2"/>
              <a:buChar char="u"/>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Glove opening: two stainless steel glove openings, machined from solid bar, with strict sealing between glove opening and glove and sight window to achieve no leakage;</a:t>
            </a:r>
            <a:endParaRPr lang="zh-CN" altLang="en-US" sz="1200" kern="1200" dirty="0" smtClean="0">
              <a:solidFill>
                <a:srgbClr val="333333"/>
              </a:solidFill>
              <a:latin typeface="+mj-ea"/>
              <a:ea typeface="+mj-ea"/>
            </a:endParaRPr>
          </a:p>
          <a:p>
            <a:pPr marL="171450" lvl="0" indent="-171450" eaLnBrk="0" hangingPunct="0">
              <a:lnSpc>
                <a:spcPct val="100000"/>
              </a:lnSpc>
              <a:buFont typeface="Wingdings" panose="05000000000000000000" pitchFamily="2" charset="2"/>
              <a:buChar char="u"/>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Transition chamber: SUS304 stainless steel, thickness 3mm. connection method is welded, no leakage</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kern="1200" dirty="0" smtClean="0">
              <a:solidFill>
                <a:srgbClr val="333333"/>
              </a:solidFill>
              <a:latin typeface="+mj-ea"/>
              <a:ea typeface="+mj-ea"/>
            </a:endParaRPr>
          </a:p>
          <a:p>
            <a:pPr marL="171450" indent="-171450" eaLnBrk="0" hangingPunct="0">
              <a:lnSpc>
                <a:spcPct val="100000"/>
              </a:lnSpc>
              <a:buFont typeface="Wingdings" panose="05000000000000000000" pitchFamily="2" charset="2"/>
              <a:buChar char="u"/>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Main bracket: steel structure bracket, installed with universal casters, reserved with four KF40 standard interfaces, configured with double-layer stainless steel shelves, safety valve to protect the equipment and materials in the glove box</a:t>
            </a:r>
            <a:r>
              <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kern="1200" dirty="0" smtClean="0">
              <a:solidFill>
                <a:srgbClr val="333333"/>
              </a:solidFill>
              <a:latin typeface="+mj-ea"/>
              <a:ea typeface="+mj-ea"/>
            </a:endParaRPr>
          </a:p>
          <a:p>
            <a:pPr marL="171450" lvl="0" indent="-171450" eaLnBrk="0" hangingPunct="0">
              <a:lnSpc>
                <a:spcPct val="100000"/>
              </a:lnSpc>
              <a:buFont typeface="Wingdings" panose="05000000000000000000" pitchFamily="2" charset="2"/>
              <a:buChar char="u"/>
            </a:pPr>
            <a:r>
              <a:rPr lang="zh-CN" altLang="en-US"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Operating system: With automatic pumping and inflating function, users only need to tap the start button on the touch screen, PLC will automatically complete the pumping and filling procedure for many times, and users can set the number of pumping and filling times, each pumping time and filling pressure.</a:t>
            </a:r>
            <a:endParaRPr lang="zh-CN" altLang="en-US" sz="1200" kern="12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z="900" smtClean="0"/>
            </a:fld>
            <a:endParaRPr lang="en-US" sz="900" dirty="0"/>
          </a:p>
        </p:txBody>
      </p:sp>
      <p:sp>
        <p:nvSpPr>
          <p:cNvPr id="5" name="灯片编号占位符 1"/>
          <p:cNvSpPr>
            <a:spLocks noGrp="1"/>
          </p:cNvSpPr>
          <p:nvPr/>
        </p:nvSpPr>
        <p:spPr>
          <a:xfrm>
            <a:off x="6507342" y="3685500"/>
            <a:ext cx="346044" cy="171450"/>
          </a:xfrm>
          <a:prstGeom prst="rect">
            <a:avLst/>
          </a:prstGeom>
          <a:noFill/>
          <a:ln>
            <a:noFill/>
          </a:ln>
          <a:effectLst/>
        </p:spPr>
        <p:txBody>
          <a:bodyPr vert="horz" wrap="square" lIns="68580" tIns="34290" rIns="68580" bIns="34290" numCol="1" anchor="t" anchorCtr="0" compatLnSpc="1"/>
          <a:lstStyle>
            <a:defPPr>
              <a:defRPr lang="zh-CN"/>
            </a:defPPr>
            <a:lvl1pPr marL="0" algn="ctr" defTabSz="914400" rtl="0" eaLnBrk="0" latinLnBrk="0" hangingPunct="0">
              <a:defRPr sz="1800" kern="1200">
                <a:solidFill>
                  <a:srgbClr val="1838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dirty="0"/>
          </a:p>
        </p:txBody>
      </p:sp>
      <p:pic>
        <p:nvPicPr>
          <p:cNvPr id="7" name="图片 6"/>
          <p:cNvPicPr>
            <a:picLocks noChangeAspect="1"/>
          </p:cNvPicPr>
          <p:nvPr/>
        </p:nvPicPr>
        <p:blipFill>
          <a:blip r:embed="rId1"/>
          <a:stretch>
            <a:fillRect/>
          </a:stretch>
        </p:blipFill>
        <p:spPr>
          <a:xfrm>
            <a:off x="1258888" y="3147695"/>
            <a:ext cx="1536859" cy="1419225"/>
          </a:xfrm>
          <a:prstGeom prst="rect">
            <a:avLst/>
          </a:prstGeom>
        </p:spPr>
      </p:pic>
      <p:pic>
        <p:nvPicPr>
          <p:cNvPr id="9" name="图片 8"/>
          <p:cNvPicPr>
            <a:picLocks noChangeAspect="1"/>
          </p:cNvPicPr>
          <p:nvPr/>
        </p:nvPicPr>
        <p:blipFill>
          <a:blip r:embed="rId2"/>
          <a:stretch>
            <a:fillRect/>
          </a:stretch>
        </p:blipFill>
        <p:spPr>
          <a:xfrm>
            <a:off x="6012339" y="3219609"/>
            <a:ext cx="1179671" cy="1362075"/>
          </a:xfrm>
          <a:prstGeom prst="rect">
            <a:avLst/>
          </a:prstGeom>
        </p:spPr>
      </p:pic>
      <p:sp>
        <p:nvSpPr>
          <p:cNvPr id="11" name="标题 1"/>
          <p:cNvSpPr>
            <a:spLocks noGrp="1"/>
          </p:cNvSpPr>
          <p:nvPr/>
        </p:nvSpPr>
        <p:spPr>
          <a:xfrm>
            <a:off x="89502" y="135796"/>
            <a:ext cx="7884876" cy="574625"/>
          </a:xfrm>
          <a:prstGeom prst="rect">
            <a:avLst/>
          </a:prstGeom>
        </p:spPr>
        <p:txBody>
          <a:bodyPr vert="horz" lIns="0" tIns="0" rIns="5400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881380">
              <a:buClrTx/>
              <a:buSzTx/>
              <a:buFontTx/>
            </a:pPr>
            <a:r>
              <a:rPr lang="zh-CN" altLang="en-US" sz="1800" b="1" kern="0">
                <a:solidFill>
                  <a:srgbClr val="5F5F5F"/>
                </a:solidFill>
                <a:sym typeface="+mn-ea"/>
              </a:rPr>
              <a:t>Glove Box Function</a:t>
            </a:r>
            <a:endParaRPr lang="zh-CN" altLang="en-US" sz="1800" b="1" kern="0">
              <a:solidFill>
                <a:srgbClr val="5F5F5F"/>
              </a:solidFill>
            </a:endParaRPr>
          </a:p>
        </p:txBody>
      </p:sp>
      <p:sp>
        <p:nvSpPr>
          <p:cNvPr id="6" name="文本框 5"/>
          <p:cNvSpPr txBox="1"/>
          <p:nvPr>
            <p:custDataLst>
              <p:tags r:id="rId3"/>
            </p:custDataLst>
          </p:nvPr>
        </p:nvSpPr>
        <p:spPr>
          <a:xfrm>
            <a:off x="323215" y="843280"/>
            <a:ext cx="4037965" cy="1830070"/>
          </a:xfrm>
          <a:prstGeom prst="rect">
            <a:avLst/>
          </a:prstGeom>
          <a:noFill/>
        </p:spPr>
        <p:txBody>
          <a:bodyPr wrap="square" rtlCol="0">
            <a:spAutoFit/>
          </a:bodyPr>
          <a:p>
            <a:pPr indent="0" eaLnBrk="1" latinLnBrk="0" hangingPunct="1">
              <a:lnSpc>
                <a:spcPct val="150000"/>
              </a:lnSpc>
              <a:spcAft>
                <a:spcPts val="600"/>
              </a:spcAft>
            </a:pPr>
            <a:r>
              <a:rPr lang="zh-CN" altLang="en-US" sz="1600" b="1">
                <a:solidFill>
                  <a:srgbClr val="FF0000"/>
                </a:solidFill>
                <a:latin typeface="微软雅黑" panose="020B0503020204020204" pitchFamily="34" charset="-122"/>
                <a:ea typeface="微软雅黑" panose="020B0503020204020204" pitchFamily="34" charset="-122"/>
              </a:rPr>
              <a:t>Sample access system:</a:t>
            </a:r>
            <a:endParaRPr lang="zh-CN" altLang="en-US" sz="1600" b="1">
              <a:solidFill>
                <a:srgbClr val="FF0000"/>
              </a:solidFill>
              <a:latin typeface="微软雅黑" panose="020B0503020204020204" pitchFamily="34" charset="-122"/>
              <a:ea typeface="微软雅黑" panose="020B0503020204020204" pitchFamily="34" charset="-122"/>
            </a:endParaRPr>
          </a:p>
          <a:p>
            <a:pPr marL="539115" indent="-269240" defTabSz="0" eaLnBrk="1" latinLnBrk="0" hangingPunct="1">
              <a:lnSpc>
                <a:spcPct val="100000"/>
              </a:lnSpc>
              <a:buFont typeface="Wingdings" panose="05000000000000000000" charset="0"/>
              <a:buChar char="Ø"/>
              <a:tabLst>
                <a:tab pos="179070" algn="l"/>
                <a:tab pos="447675" algn="l"/>
              </a:tabLst>
            </a:pPr>
            <a:r>
              <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Material transition module and tool transition module, the placement and transfer of samples;</a:t>
            </a:r>
            <a:endPar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269240" defTabSz="0" eaLnBrk="1" latinLnBrk="0" hangingPunct="1">
              <a:lnSpc>
                <a:spcPct val="100000"/>
              </a:lnSpc>
              <a:buFont typeface="Wingdings" panose="05000000000000000000" charset="0"/>
              <a:buChar char="Ø"/>
              <a:tabLst>
                <a:tab pos="179070" algn="l"/>
                <a:tab pos="447675" algn="l"/>
              </a:tabLst>
            </a:pPr>
            <a:r>
              <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Realize the leakage-free transfer of radioactive materials or highly toxic samples;</a:t>
            </a:r>
            <a:endPar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269240" defTabSz="0" eaLnBrk="1" latinLnBrk="0" hangingPunct="1">
              <a:lnSpc>
                <a:spcPct val="100000"/>
              </a:lnSpc>
              <a:buFont typeface="Wingdings" panose="05000000000000000000" charset="0"/>
              <a:buChar char="Ø"/>
              <a:tabLst>
                <a:tab pos="179070" algn="l"/>
                <a:tab pos="447675" algn="l"/>
              </a:tabLst>
            </a:pPr>
            <a:r>
              <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Ensure the tightness, samples, tools to radiation treatment.</a:t>
            </a:r>
            <a:endPar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custDataLst>
              <p:tags r:id="rId4"/>
            </p:custDataLst>
          </p:nvPr>
        </p:nvSpPr>
        <p:spPr>
          <a:xfrm>
            <a:off x="4572000" y="843280"/>
            <a:ext cx="4582795" cy="2199640"/>
          </a:xfrm>
          <a:prstGeom prst="rect">
            <a:avLst/>
          </a:prstGeom>
          <a:noFill/>
        </p:spPr>
        <p:txBody>
          <a:bodyPr wrap="square" rtlCol="0">
            <a:spAutoFit/>
          </a:bodyPr>
          <a:p>
            <a:pPr algn="l" eaLnBrk="1" latinLnBrk="0" hangingPunct="1">
              <a:lnSpc>
                <a:spcPct val="150000"/>
              </a:lnSpc>
              <a:spcAft>
                <a:spcPts val="600"/>
              </a:spcAft>
              <a:buClrTx/>
              <a:buSzTx/>
              <a:buFontTx/>
            </a:pPr>
            <a:r>
              <a:rPr lang="zh-CN" altLang="en-US" sz="1600" b="1">
                <a:solidFill>
                  <a:srgbClr val="FF0000"/>
                </a:solidFill>
                <a:latin typeface="微软雅黑" panose="020B0503020204020204" pitchFamily="34" charset="-122"/>
                <a:ea typeface="微软雅黑" panose="020B0503020204020204" pitchFamily="34" charset="-122"/>
              </a:rPr>
              <a:t>Fully enclosed operating platform:</a:t>
            </a:r>
            <a:endParaRPr lang="zh-CN" altLang="en-US" sz="1600" b="1">
              <a:solidFill>
                <a:srgbClr val="FF0000"/>
              </a:solidFill>
              <a:latin typeface="微软雅黑" panose="020B0503020204020204" pitchFamily="34" charset="-122"/>
              <a:ea typeface="微软雅黑" panose="020B0503020204020204" pitchFamily="34" charset="-122"/>
            </a:endParaRPr>
          </a:p>
          <a:p>
            <a:pPr marL="539115" indent="-269240" defTabSz="0" eaLnBrk="1" latinLnBrk="0" hangingPunct="1">
              <a:lnSpc>
                <a:spcPct val="100000"/>
              </a:lnSpc>
              <a:buFont typeface="Wingdings" panose="05000000000000000000" charset="0"/>
              <a:buChar char="Ø"/>
              <a:tabLst>
                <a:tab pos="179070" algn="l"/>
                <a:tab pos="447675" algn="l"/>
              </a:tabLst>
            </a:pPr>
            <a:r>
              <a:rPr lang="zh-CN" altLang="en-US" sz="12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The window adopts tempered glass, which can better isolate nuclear radiation;</a:t>
            </a:r>
            <a:endParaRPr lang="zh-CN" altLang="en-US" sz="12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269240" defTabSz="0" eaLnBrk="1" latinLnBrk="0" hangingPunct="1">
              <a:lnSpc>
                <a:spcPct val="100000"/>
              </a:lnSpc>
              <a:buFont typeface="Wingdings" panose="05000000000000000000" charset="0"/>
              <a:buChar char="Ø"/>
              <a:tabLst>
                <a:tab pos="179070" algn="l"/>
                <a:tab pos="447675" algn="l"/>
              </a:tabLst>
            </a:pPr>
            <a:r>
              <a:rPr lang="zh-CN" altLang="en-US" sz="12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Gloves use radiation protection materials, and the experimenters wear gloves for sample loading and recovery operation, and for daily maintenance and treatment of instrument accessories;</a:t>
            </a:r>
            <a:endParaRPr lang="zh-CN" altLang="en-US" sz="12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269240" defTabSz="0" eaLnBrk="1" latinLnBrk="0" hangingPunct="1">
              <a:lnSpc>
                <a:spcPct val="100000"/>
              </a:lnSpc>
              <a:buFont typeface="Wingdings" panose="05000000000000000000" charset="0"/>
              <a:buChar char="Ø"/>
              <a:tabLst>
                <a:tab pos="179070" algn="l"/>
                <a:tab pos="447675" algn="l"/>
              </a:tabLst>
            </a:pPr>
            <a:r>
              <a:rPr lang="zh-CN" altLang="en-US" sz="12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It effectively guarantees the use of the experimental environment and the health and safety of the experimental personnel.</a:t>
            </a:r>
            <a:endParaRPr lang="zh-CN" altLang="en-US" sz="12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z="900" smtClean="0"/>
            </a:fld>
            <a:endParaRPr lang="en-US" sz="900" dirty="0"/>
          </a:p>
        </p:txBody>
      </p:sp>
      <p:graphicFrame>
        <p:nvGraphicFramePr>
          <p:cNvPr id="5" name="内容占位符 4"/>
          <p:cNvGraphicFramePr>
            <a:graphicFrameLocks noChangeAspect="1"/>
          </p:cNvGraphicFramePr>
          <p:nvPr>
            <p:ph sz="half" idx="11"/>
          </p:nvPr>
        </p:nvGraphicFramePr>
        <p:xfrm>
          <a:off x="827802" y="2931636"/>
          <a:ext cx="9721691" cy="1959769"/>
        </p:xfrm>
        <a:graphic>
          <a:graphicData uri="http://schemas.openxmlformats.org/presentationml/2006/ole">
            <mc:AlternateContent xmlns:mc="http://schemas.openxmlformats.org/markup-compatibility/2006">
              <mc:Choice xmlns:v="urn:schemas-microsoft-com:vml" Requires="v">
                <p:oleObj spid="_x0000_s6" name="" r:id="rId1" imgW="11595100" imgH="2279650" progId="Word.Document.8">
                  <p:embed/>
                </p:oleObj>
              </mc:Choice>
              <mc:Fallback>
                <p:oleObj name="" r:id="rId1" imgW="11595100" imgH="2279650" progId="Word.Document.8">
                  <p:embed/>
                  <p:pic>
                    <p:nvPicPr>
                      <p:cNvPr id="0" name="图片 5"/>
                      <p:cNvPicPr/>
                      <p:nvPr/>
                    </p:nvPicPr>
                    <p:blipFill>
                      <a:blip r:embed="rId2"/>
                      <a:stretch>
                        <a:fillRect/>
                      </a:stretch>
                    </p:blipFill>
                    <p:spPr>
                      <a:xfrm>
                        <a:off x="827802" y="2931636"/>
                        <a:ext cx="9721691" cy="1959769"/>
                      </a:xfrm>
                      <a:prstGeom prst="rect">
                        <a:avLst/>
                      </a:prstGeom>
                    </p:spPr>
                  </p:pic>
                </p:oleObj>
              </mc:Fallback>
            </mc:AlternateContent>
          </a:graphicData>
        </a:graphic>
      </p:graphicFrame>
      <p:sp>
        <p:nvSpPr>
          <p:cNvPr id="8" name="文本框 7"/>
          <p:cNvSpPr txBox="1"/>
          <p:nvPr/>
        </p:nvSpPr>
        <p:spPr>
          <a:xfrm>
            <a:off x="-179705" y="1308100"/>
            <a:ext cx="4166235" cy="2115820"/>
          </a:xfrm>
          <a:prstGeom prst="rect">
            <a:avLst/>
          </a:prstGeom>
          <a:noFill/>
        </p:spPr>
        <p:txBody>
          <a:bodyPr wrap="square" rtlCol="0">
            <a:noAutofit/>
          </a:bodyPr>
          <a:p>
            <a:pPr marL="539115" indent="0" defTabSz="0" eaLnBrk="1" latinLnBrk="0" hangingPunct="1">
              <a:lnSpc>
                <a:spcPct val="150000"/>
              </a:lnSpc>
              <a:buFont typeface="Wingdings" panose="05000000000000000000" charset="0"/>
              <a:buChar char="Ø"/>
              <a:tabLst>
                <a:tab pos="179070" algn="l"/>
                <a:tab pos="447675" algn="l"/>
              </a:tabLst>
            </a:pPr>
            <a:r>
              <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The cable is connected to the glove box through a 32-core aviation plug</a:t>
            </a:r>
            <a:endPar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0" defTabSz="0" eaLnBrk="1" latinLnBrk="0" hangingPunct="1">
              <a:lnSpc>
                <a:spcPct val="150000"/>
              </a:lnSpc>
              <a:buFont typeface="Wingdings" panose="05000000000000000000" charset="0"/>
              <a:buChar char="Ø"/>
              <a:tabLst>
                <a:tab pos="179070" algn="l"/>
                <a:tab pos="447675" algn="l"/>
              </a:tabLst>
            </a:pPr>
            <a:r>
              <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The liquid circuit and gas circuit enter the glove box through the through-board ferrule joint, and the seal is sealed with an O-ring</a:t>
            </a:r>
            <a:endPar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7" name="对象 6"/>
          <p:cNvGraphicFramePr/>
          <p:nvPr/>
        </p:nvGraphicFramePr>
        <p:xfrm>
          <a:off x="5579745" y="3028950"/>
          <a:ext cx="4827270" cy="1890236"/>
        </p:xfrm>
        <a:graphic>
          <a:graphicData uri="http://schemas.openxmlformats.org/presentationml/2006/ole">
            <mc:AlternateContent xmlns:mc="http://schemas.openxmlformats.org/markup-compatibility/2006">
              <mc:Choice xmlns:v="urn:schemas-microsoft-com:vml" Requires="v">
                <p:oleObj spid="_x0000_s9" name="" r:id="rId3" imgW="5797550" imgH="2279650" progId="Word.Document.8">
                  <p:embed/>
                </p:oleObj>
              </mc:Choice>
              <mc:Fallback>
                <p:oleObj name="" r:id="rId3" imgW="5797550" imgH="2279650" progId="Word.Document.8">
                  <p:embed/>
                  <p:pic>
                    <p:nvPicPr>
                      <p:cNvPr id="0" name="图片 8"/>
                      <p:cNvPicPr/>
                      <p:nvPr/>
                    </p:nvPicPr>
                    <p:blipFill>
                      <a:blip r:embed="rId4"/>
                      <a:stretch>
                        <a:fillRect/>
                      </a:stretch>
                    </p:blipFill>
                    <p:spPr>
                      <a:xfrm>
                        <a:off x="5579745" y="3028950"/>
                        <a:ext cx="4827270" cy="1890236"/>
                      </a:xfrm>
                      <a:prstGeom prst="rect">
                        <a:avLst/>
                      </a:prstGeom>
                    </p:spPr>
                  </p:pic>
                </p:oleObj>
              </mc:Fallback>
            </mc:AlternateContent>
          </a:graphicData>
        </a:graphic>
      </p:graphicFrame>
      <p:sp>
        <p:nvSpPr>
          <p:cNvPr id="10" name="文本框 9"/>
          <p:cNvSpPr txBox="1"/>
          <p:nvPr/>
        </p:nvSpPr>
        <p:spPr>
          <a:xfrm>
            <a:off x="4356100" y="1275715"/>
            <a:ext cx="4345305" cy="1753235"/>
          </a:xfrm>
          <a:prstGeom prst="rect">
            <a:avLst/>
          </a:prstGeom>
          <a:noFill/>
        </p:spPr>
        <p:txBody>
          <a:bodyPr wrap="square" rtlCol="0">
            <a:spAutoFit/>
          </a:bodyPr>
          <a:p>
            <a:pPr marL="539115" indent="-269240" defTabSz="0" eaLnBrk="1" latinLnBrk="0" hangingPunct="1">
              <a:lnSpc>
                <a:spcPct val="150000"/>
              </a:lnSpc>
              <a:buFont typeface="Wingdings" panose="05000000000000000000" charset="0"/>
              <a:buChar char="Ø"/>
              <a:tabLst>
                <a:tab pos="179070" algn="l"/>
                <a:tab pos="447675" algn="l"/>
              </a:tabLst>
            </a:pPr>
            <a:r>
              <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To achieve the effect of rapid and safe replacement of gloves, especially during the replacement process, without exposing the contaminated gloves to the atmosphere or the gas in the container does not leak into the atmosphere.</a:t>
            </a:r>
            <a:endParaRPr lang="zh-CN" altLang="en-US">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标题 1"/>
          <p:cNvSpPr>
            <a:spLocks noGrp="1"/>
          </p:cNvSpPr>
          <p:nvPr/>
        </p:nvSpPr>
        <p:spPr>
          <a:xfrm>
            <a:off x="89502" y="123096"/>
            <a:ext cx="7884876" cy="574625"/>
          </a:xfrm>
          <a:prstGeom prst="rect">
            <a:avLst/>
          </a:prstGeom>
        </p:spPr>
        <p:txBody>
          <a:bodyPr vert="horz" lIns="0" tIns="0" rIns="5400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kern="0">
                <a:solidFill>
                  <a:srgbClr val="5F5F5F"/>
                </a:solidFill>
              </a:rPr>
              <a:t> </a:t>
            </a:r>
            <a:r>
              <a:rPr lang="zh-CN" altLang="en-US" sz="1800" b="1" kern="0">
                <a:solidFill>
                  <a:srgbClr val="5F5F5F"/>
                </a:solidFill>
                <a:sym typeface="+mn-ea"/>
              </a:rPr>
              <a:t>Glove Box Function</a:t>
            </a:r>
            <a:endParaRPr lang="zh-CN" altLang="en-US" sz="1800" b="1" kern="0">
              <a:solidFill>
                <a:srgbClr val="5F5F5F"/>
              </a:solidFill>
            </a:endParaRPr>
          </a:p>
        </p:txBody>
      </p:sp>
      <p:sp>
        <p:nvSpPr>
          <p:cNvPr id="3" name="文本框 2"/>
          <p:cNvSpPr txBox="1"/>
          <p:nvPr/>
        </p:nvSpPr>
        <p:spPr>
          <a:xfrm>
            <a:off x="251460" y="850265"/>
            <a:ext cx="3972560" cy="460375"/>
          </a:xfrm>
          <a:prstGeom prst="rect">
            <a:avLst/>
          </a:prstGeom>
          <a:noFill/>
          <a:ln>
            <a:noFill/>
          </a:ln>
        </p:spPr>
        <p:txBody>
          <a:bodyPr vert="horz" wrap="square" lIns="91440" tIns="45720" rIns="91440" bIns="45720" numCol="1" rtlCol="0" anchor="t" anchorCtr="0" compatLnSpc="1">
            <a:spAutoFit/>
          </a:bodyPr>
          <a:p>
            <a:pPr indent="0" eaLnBrk="1" latinLnBrk="0" hangingPunct="1">
              <a:lnSpc>
                <a:spcPct val="150000"/>
              </a:lnSpc>
              <a:spcAft>
                <a:spcPts val="600"/>
              </a:spcAft>
            </a:pPr>
            <a:r>
              <a:rPr lang="zh-CN" altLang="en-US" sz="1600" b="1">
                <a:solidFill>
                  <a:srgbClr val="FF0000"/>
                </a:solidFill>
                <a:latin typeface="微软雅黑" panose="020B0503020204020204" pitchFamily="34" charset="-122"/>
                <a:ea typeface="微软雅黑" panose="020B0503020204020204" pitchFamily="34" charset="-122"/>
                <a:sym typeface="+mn-ea"/>
              </a:rPr>
              <a:t>Glove-box penetrates:</a:t>
            </a:r>
            <a:endParaRPr lang="zh-CN" altLang="en-US" sz="20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4643755" y="793115"/>
            <a:ext cx="3402965" cy="549910"/>
          </a:xfrm>
          <a:prstGeom prst="rect">
            <a:avLst/>
          </a:prstGeom>
          <a:noFill/>
          <a:ln>
            <a:noFill/>
          </a:ln>
        </p:spPr>
        <p:txBody>
          <a:bodyPr vert="horz" wrap="square" lIns="91440" tIns="45720" rIns="91440" bIns="45720" numCol="1" rtlCol="0" anchor="t" anchorCtr="0" compatLnSpc="1">
            <a:noAutofit/>
          </a:bodyPr>
          <a:p>
            <a:pPr algn="l" eaLnBrk="1" latinLnBrk="0" hangingPunct="1">
              <a:lnSpc>
                <a:spcPct val="150000"/>
              </a:lnSpc>
              <a:spcAft>
                <a:spcPts val="600"/>
              </a:spcAft>
              <a:buClrTx/>
              <a:buSzTx/>
              <a:buFontTx/>
            </a:pPr>
            <a:r>
              <a:rPr lang="en-US" altLang="zh-CN" sz="2000" b="1">
                <a:solidFill>
                  <a:srgbClr val="FF0000"/>
                </a:solidFill>
                <a:latin typeface="微软雅黑" panose="020B0503020204020204" pitchFamily="34" charset="-122"/>
                <a:ea typeface="微软雅黑" panose="020B0503020204020204" pitchFamily="34" charset="-122"/>
                <a:sym typeface="+mn-ea"/>
              </a:rPr>
              <a:t> </a:t>
            </a:r>
            <a:r>
              <a:rPr lang="zh-CN" altLang="en-US" sz="1600" b="1">
                <a:solidFill>
                  <a:srgbClr val="FF0000"/>
                </a:solidFill>
                <a:latin typeface="微软雅黑" panose="020B0503020204020204" pitchFamily="34" charset="-122"/>
                <a:ea typeface="微软雅黑" panose="020B0503020204020204" pitchFamily="34" charset="-122"/>
                <a:sym typeface="+mn-ea"/>
              </a:rPr>
              <a:t>Sample access system:</a:t>
            </a:r>
            <a:endParaRPr lang="zh-CN" altLang="en-US" sz="1600" b="1">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noChangeArrowheads="1"/>
          </p:cNvSpPr>
          <p:nvPr>
            <p:ph type="title"/>
          </p:nvPr>
        </p:nvSpPr>
        <p:spPr/>
        <p:txBody>
          <a:bodyPr/>
          <a:p>
            <a:r>
              <a:rPr lang="zh-CN" altLang="en-US"/>
              <a:t>目录</a:t>
            </a:r>
            <a:endParaRPr lang="zh-CN" altLang="en-US"/>
          </a:p>
        </p:txBody>
      </p:sp>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sp>
        <p:nvSpPr>
          <p:cNvPr id="24" name="Freeform 9"/>
          <p:cNvSpPr/>
          <p:nvPr>
            <p:custDataLst>
              <p:tags r:id="rId1"/>
            </p:custDataLst>
          </p:nvPr>
        </p:nvSpPr>
        <p:spPr bwMode="gray">
          <a:xfrm>
            <a:off x="2376226" y="3008879"/>
            <a:ext cx="4759438" cy="462338"/>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ED7D31">
                  <a:gamma/>
                  <a:shade val="83137"/>
                  <a:invGamma/>
                </a:srgbClr>
              </a:gs>
              <a:gs pos="50000">
                <a:srgbClr val="ED7D31"/>
              </a:gs>
              <a:gs pos="100000">
                <a:srgbClr val="ED7D31">
                  <a:gamma/>
                  <a:shade val="83137"/>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2400">
              <a:latin typeface="+mn-ea"/>
              <a:ea typeface="+mn-ea"/>
            </a:endParaRPr>
          </a:p>
        </p:txBody>
      </p:sp>
      <p:sp>
        <p:nvSpPr>
          <p:cNvPr id="25" name="Freeform 10"/>
          <p:cNvSpPr/>
          <p:nvPr>
            <p:custDataLst>
              <p:tags r:id="rId2"/>
            </p:custDataLst>
          </p:nvPr>
        </p:nvSpPr>
        <p:spPr bwMode="gray">
          <a:xfrm>
            <a:off x="1817378" y="3008879"/>
            <a:ext cx="539191" cy="462338"/>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ED7D31">
                  <a:gamma/>
                  <a:shade val="63137"/>
                  <a:invGamma/>
                </a:srgbClr>
              </a:gs>
              <a:gs pos="50000">
                <a:srgbClr val="ED7D31"/>
              </a:gs>
              <a:gs pos="100000">
                <a:srgbClr val="ED7D31">
                  <a:gamma/>
                  <a:shade val="63137"/>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2400">
              <a:latin typeface="+mn-ea"/>
              <a:ea typeface="+mn-ea"/>
            </a:endParaRPr>
          </a:p>
        </p:txBody>
      </p:sp>
      <p:sp>
        <p:nvSpPr>
          <p:cNvPr id="26" name="Text Box 6"/>
          <p:cNvSpPr txBox="1">
            <a:spLocks noChangeArrowheads="1"/>
          </p:cNvSpPr>
          <p:nvPr>
            <p:custDataLst>
              <p:tags r:id="rId3"/>
            </p:custDataLst>
          </p:nvPr>
        </p:nvSpPr>
        <p:spPr bwMode="gray">
          <a:xfrm>
            <a:off x="2555906" y="3085946"/>
            <a:ext cx="4035938" cy="306705"/>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400" b="1" dirty="0">
                <a:solidFill>
                  <a:sysClr val="window" lastClr="FFFFFF"/>
                </a:solidFill>
                <a:latin typeface="+mn-ea"/>
                <a:ea typeface="+mn-ea"/>
                <a:cs typeface="Arial" panose="020B0604020202020204" pitchFamily="34" charset="0"/>
                <a:sym typeface="+mn-ea"/>
              </a:rPr>
              <a:t>F</a:t>
            </a:r>
            <a:r>
              <a:rPr lang="zh-CN" sz="1400" b="1" dirty="0">
                <a:solidFill>
                  <a:sysClr val="window" lastClr="FFFFFF"/>
                </a:solidFill>
                <a:latin typeface="+mn-ea"/>
                <a:ea typeface="+mn-ea"/>
                <a:cs typeface="Arial" panose="020B0604020202020204" pitchFamily="34" charset="0"/>
                <a:sym typeface="+mn-ea"/>
              </a:rPr>
              <a:t>unction</a:t>
            </a:r>
            <a:r>
              <a:rPr lang="en-US" altLang="zh-CN" sz="1400" b="1" dirty="0">
                <a:solidFill>
                  <a:sysClr val="window" lastClr="FFFFFF"/>
                </a:solidFill>
                <a:latin typeface="+mn-ea"/>
                <a:ea typeface="+mn-ea"/>
                <a:cs typeface="Arial" panose="020B0604020202020204" pitchFamily="34" charset="0"/>
                <a:sym typeface="+mn-ea"/>
              </a:rPr>
              <a:t> Introduction of </a:t>
            </a:r>
            <a:r>
              <a:rPr lang="en-US" altLang="zh-CN" sz="1400" b="1" dirty="0">
                <a:solidFill>
                  <a:sysClr val="window" lastClr="FFFFFF"/>
                </a:solidFill>
                <a:latin typeface="+mn-ea"/>
                <a:ea typeface="+mn-ea"/>
                <a:cs typeface="Arial" panose="020B0604020202020204" pitchFamily="34" charset="0"/>
                <a:sym typeface="+mn-ea"/>
              </a:rPr>
              <a:t>SPEC Pro 6000</a:t>
            </a:r>
            <a:endParaRPr lang="en-US" altLang="zh-CN" sz="1400" b="1" dirty="0">
              <a:solidFill>
                <a:sysClr val="window" lastClr="FFFFFF"/>
              </a:solidFill>
              <a:latin typeface="+mn-ea"/>
              <a:ea typeface="+mn-ea"/>
              <a:cs typeface="Arial" panose="020B0604020202020204" pitchFamily="34" charset="0"/>
            </a:endParaRPr>
          </a:p>
        </p:txBody>
      </p:sp>
      <p:sp>
        <p:nvSpPr>
          <p:cNvPr id="27" name="Freeform 7"/>
          <p:cNvSpPr/>
          <p:nvPr>
            <p:custDataLst>
              <p:tags r:id="rId4"/>
            </p:custDataLst>
          </p:nvPr>
        </p:nvSpPr>
        <p:spPr bwMode="gray">
          <a:xfrm>
            <a:off x="2291898" y="2191944"/>
            <a:ext cx="4759438" cy="462338"/>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5B9BD5"/>
              </a:gs>
              <a:gs pos="50000">
                <a:srgbClr val="5B9BD5">
                  <a:gamma/>
                  <a:tint val="73725"/>
                  <a:invGamma/>
                </a:srgbClr>
              </a:gs>
              <a:gs pos="100000">
                <a:srgbClr val="5B9BD5"/>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2400">
              <a:latin typeface="+mn-ea"/>
              <a:ea typeface="+mn-ea"/>
            </a:endParaRPr>
          </a:p>
        </p:txBody>
      </p:sp>
      <p:sp>
        <p:nvSpPr>
          <p:cNvPr id="28" name="Freeform 8"/>
          <p:cNvSpPr/>
          <p:nvPr>
            <p:custDataLst>
              <p:tags r:id="rId5"/>
            </p:custDataLst>
          </p:nvPr>
        </p:nvSpPr>
        <p:spPr bwMode="gray">
          <a:xfrm>
            <a:off x="1821811" y="2191944"/>
            <a:ext cx="539191" cy="462338"/>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5B9BD5">
                  <a:gamma/>
                  <a:shade val="85882"/>
                  <a:invGamma/>
                </a:srgbClr>
              </a:gs>
              <a:gs pos="50000">
                <a:srgbClr val="5B9BD5"/>
              </a:gs>
              <a:gs pos="100000">
                <a:srgbClr val="5B9BD5">
                  <a:gamma/>
                  <a:shade val="85882"/>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2400">
              <a:latin typeface="+mn-ea"/>
              <a:ea typeface="+mn-ea"/>
            </a:endParaRPr>
          </a:p>
        </p:txBody>
      </p:sp>
      <p:sp>
        <p:nvSpPr>
          <p:cNvPr id="29" name="Freeform 9"/>
          <p:cNvSpPr/>
          <p:nvPr>
            <p:custDataLst>
              <p:tags r:id="rId6"/>
            </p:custDataLst>
          </p:nvPr>
        </p:nvSpPr>
        <p:spPr bwMode="gray">
          <a:xfrm>
            <a:off x="2291898" y="1409809"/>
            <a:ext cx="4759438" cy="462338"/>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ED7D31">
                  <a:gamma/>
                  <a:shade val="83137"/>
                  <a:invGamma/>
                </a:srgbClr>
              </a:gs>
              <a:gs pos="50000">
                <a:srgbClr val="ED7D31"/>
              </a:gs>
              <a:gs pos="100000">
                <a:srgbClr val="ED7D31">
                  <a:gamma/>
                  <a:shade val="83137"/>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2400">
              <a:latin typeface="+mn-ea"/>
              <a:ea typeface="+mn-ea"/>
            </a:endParaRPr>
          </a:p>
        </p:txBody>
      </p:sp>
      <p:sp>
        <p:nvSpPr>
          <p:cNvPr id="30" name="Freeform 10"/>
          <p:cNvSpPr/>
          <p:nvPr>
            <p:custDataLst>
              <p:tags r:id="rId7"/>
            </p:custDataLst>
          </p:nvPr>
        </p:nvSpPr>
        <p:spPr bwMode="gray">
          <a:xfrm>
            <a:off x="1821811" y="1409809"/>
            <a:ext cx="539191" cy="462338"/>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ED7D31">
                  <a:gamma/>
                  <a:shade val="63137"/>
                  <a:invGamma/>
                </a:srgbClr>
              </a:gs>
              <a:gs pos="50000">
                <a:srgbClr val="ED7D31"/>
              </a:gs>
              <a:gs pos="100000">
                <a:srgbClr val="ED7D31">
                  <a:gamma/>
                  <a:shade val="63137"/>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2400">
              <a:latin typeface="+mn-ea"/>
              <a:ea typeface="+mn-ea"/>
            </a:endParaRPr>
          </a:p>
        </p:txBody>
      </p:sp>
      <p:sp>
        <p:nvSpPr>
          <p:cNvPr id="31" name="Text Box 12"/>
          <p:cNvSpPr txBox="1">
            <a:spLocks noChangeArrowheads="1"/>
          </p:cNvSpPr>
          <p:nvPr>
            <p:custDataLst>
              <p:tags r:id="rId8"/>
            </p:custDataLst>
          </p:nvPr>
        </p:nvSpPr>
        <p:spPr bwMode="gray">
          <a:xfrm>
            <a:off x="2532411" y="1461173"/>
            <a:ext cx="4035938" cy="306705"/>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5B9BD5"/>
                </a:solidFill>
              </a14:hiddenFill>
            </a:ext>
          </a:extLst>
        </p:spPr>
        <p:txBody>
          <a:bodyPr wrap="square">
            <a:spAutoFit/>
          </a:bodyPr>
          <a:lstStyle>
            <a:defPPr>
              <a:defRPr lang="de-CH"/>
            </a:defPPr>
            <a:lvl1pPr algn="ctr" eaLnBrk="1" hangingPunct="1">
              <a:spcBef>
                <a:spcPct val="50000"/>
              </a:spcBef>
              <a:defRPr sz="2400" b="1">
                <a:solidFill>
                  <a:sysClr val="window" lastClr="FFFFFF"/>
                </a:solidFill>
                <a:latin typeface="+mn-ea"/>
                <a:ea typeface="+mn-ea"/>
                <a:cs typeface="Arial" panose="020B060402020202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1400"/>
              <a:t>SPEC Pro 6000 System Composition</a:t>
            </a:r>
            <a:endParaRPr lang="en-US" altLang="zh-CN" sz="1400" dirty="0"/>
          </a:p>
        </p:txBody>
      </p:sp>
      <p:sp>
        <p:nvSpPr>
          <p:cNvPr id="32" name="Text Box 13"/>
          <p:cNvSpPr txBox="1">
            <a:spLocks noChangeArrowheads="1"/>
          </p:cNvSpPr>
          <p:nvPr>
            <p:custDataLst>
              <p:tags r:id="rId9"/>
            </p:custDataLst>
          </p:nvPr>
        </p:nvSpPr>
        <p:spPr bwMode="gray">
          <a:xfrm>
            <a:off x="2569845" y="2267585"/>
            <a:ext cx="4360545" cy="311150"/>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no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l" eaLnBrk="1" hangingPunct="1">
              <a:spcBef>
                <a:spcPct val="50000"/>
              </a:spcBef>
            </a:pPr>
            <a:r>
              <a:rPr lang="zh-CN" altLang="en-US" sz="1400" b="1" dirty="0">
                <a:solidFill>
                  <a:sysClr val="window" lastClr="FFFFFF"/>
                </a:solidFill>
                <a:latin typeface="+mn-ea"/>
                <a:ea typeface="+mn-ea"/>
                <a:cs typeface="Arial" panose="020B0604020202020204" pitchFamily="34" charset="0"/>
                <a:sym typeface="+mn-ea"/>
              </a:rPr>
              <a:t>Design </a:t>
            </a:r>
            <a:r>
              <a:rPr lang="en-US" altLang="zh-CN" sz="1400" b="1" dirty="0">
                <a:solidFill>
                  <a:sysClr val="window" lastClr="FFFFFF"/>
                </a:solidFill>
                <a:latin typeface="+mn-ea"/>
                <a:ea typeface="+mn-ea"/>
                <a:cs typeface="Arial" panose="020B0604020202020204" pitchFamily="34" charset="0"/>
                <a:sym typeface="+mn-ea"/>
              </a:rPr>
              <a:t>F</a:t>
            </a:r>
            <a:r>
              <a:rPr lang="zh-CN" altLang="en-US" sz="1400" b="1" dirty="0">
                <a:solidFill>
                  <a:sysClr val="window" lastClr="FFFFFF"/>
                </a:solidFill>
                <a:latin typeface="+mn-ea"/>
                <a:ea typeface="+mn-ea"/>
                <a:cs typeface="Arial" panose="020B0604020202020204" pitchFamily="34" charset="0"/>
                <a:sym typeface="+mn-ea"/>
              </a:rPr>
              <a:t>eatures and </a:t>
            </a:r>
            <a:r>
              <a:rPr lang="en-US" altLang="zh-CN" sz="1400" b="1" dirty="0">
                <a:solidFill>
                  <a:sysClr val="window" lastClr="FFFFFF"/>
                </a:solidFill>
                <a:latin typeface="+mn-ea"/>
                <a:ea typeface="+mn-ea"/>
                <a:cs typeface="Arial" panose="020B0604020202020204" pitchFamily="34" charset="0"/>
                <a:sym typeface="+mn-ea"/>
              </a:rPr>
              <a:t>I</a:t>
            </a:r>
            <a:r>
              <a:rPr lang="zh-CN" altLang="en-US" sz="1400" b="1" dirty="0">
                <a:solidFill>
                  <a:sysClr val="window" lastClr="FFFFFF"/>
                </a:solidFill>
                <a:latin typeface="+mn-ea"/>
                <a:ea typeface="+mn-ea"/>
                <a:cs typeface="Arial" panose="020B0604020202020204" pitchFamily="34" charset="0"/>
                <a:sym typeface="+mn-ea"/>
              </a:rPr>
              <a:t>nstrument </a:t>
            </a:r>
            <a:r>
              <a:rPr lang="en-US" altLang="zh-CN" sz="1400" b="1" dirty="0">
                <a:solidFill>
                  <a:sysClr val="window" lastClr="FFFFFF"/>
                </a:solidFill>
                <a:latin typeface="+mn-ea"/>
                <a:ea typeface="+mn-ea"/>
                <a:cs typeface="Arial" panose="020B0604020202020204" pitchFamily="34" charset="0"/>
                <a:sym typeface="+mn-ea"/>
              </a:rPr>
              <a:t>P</a:t>
            </a:r>
            <a:r>
              <a:rPr lang="zh-CN" altLang="en-US" sz="1400" b="1" dirty="0">
                <a:solidFill>
                  <a:sysClr val="window" lastClr="FFFFFF"/>
                </a:solidFill>
                <a:latin typeface="+mn-ea"/>
                <a:ea typeface="+mn-ea"/>
                <a:cs typeface="Arial" panose="020B0604020202020204" pitchFamily="34" charset="0"/>
                <a:sym typeface="+mn-ea"/>
              </a:rPr>
              <a:t>erformance</a:t>
            </a:r>
            <a:endParaRPr lang="zh-CN" altLang="en-US" sz="1400" b="1" dirty="0">
              <a:solidFill>
                <a:sysClr val="window" lastClr="FFFFFF"/>
              </a:solidFill>
              <a:latin typeface="+mn-ea"/>
              <a:ea typeface="+mn-ea"/>
              <a:cs typeface="Arial" panose="020B0604020202020204" pitchFamily="34" charset="0"/>
              <a:sym typeface="+mn-ea"/>
            </a:endParaRPr>
          </a:p>
        </p:txBody>
      </p:sp>
      <p:sp>
        <p:nvSpPr>
          <p:cNvPr id="33" name="Text Box 15"/>
          <p:cNvSpPr txBox="1">
            <a:spLocks noChangeArrowheads="1"/>
          </p:cNvSpPr>
          <p:nvPr>
            <p:custDataLst>
              <p:tags r:id="rId10"/>
            </p:custDataLst>
          </p:nvPr>
        </p:nvSpPr>
        <p:spPr bwMode="gray">
          <a:xfrm>
            <a:off x="1992017" y="1452586"/>
            <a:ext cx="269596" cy="460375"/>
          </a:xfrm>
          <a:prstGeom prst="rect">
            <a:avLst/>
          </a:prstGeom>
          <a:noFill/>
          <a:ln>
            <a:noFill/>
          </a:ln>
          <a:effectLst>
            <a:outerShdw dist="28398" dir="1593903"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a:solidFill>
                  <a:sysClr val="window" lastClr="FFFFFF"/>
                </a:solidFill>
                <a:latin typeface="+mn-ea"/>
                <a:ea typeface="+mn-ea"/>
                <a:cs typeface="Arial" panose="020B0604020202020204" pitchFamily="34" charset="0"/>
              </a:rPr>
              <a:t>1</a:t>
            </a:r>
            <a:endParaRPr lang="en-US" altLang="zh-CN" sz="2400" b="1">
              <a:solidFill>
                <a:sysClr val="window" lastClr="FFFFFF"/>
              </a:solidFill>
              <a:latin typeface="+mn-ea"/>
              <a:ea typeface="+mn-ea"/>
              <a:cs typeface="Arial" panose="020B0604020202020204" pitchFamily="34" charset="0"/>
            </a:endParaRPr>
          </a:p>
        </p:txBody>
      </p:sp>
      <p:sp>
        <p:nvSpPr>
          <p:cNvPr id="34" name="Text Box 16"/>
          <p:cNvSpPr txBox="1">
            <a:spLocks noChangeArrowheads="1"/>
          </p:cNvSpPr>
          <p:nvPr>
            <p:custDataLst>
              <p:tags r:id="rId11"/>
            </p:custDataLst>
          </p:nvPr>
        </p:nvSpPr>
        <p:spPr bwMode="gray">
          <a:xfrm>
            <a:off x="1992017" y="2242469"/>
            <a:ext cx="269596" cy="460375"/>
          </a:xfrm>
          <a:prstGeom prst="rect">
            <a:avLst/>
          </a:prstGeom>
          <a:noFill/>
          <a:ln>
            <a:noFill/>
          </a:ln>
          <a:effectLst>
            <a:outerShdw dist="28398" dir="1593903"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a:solidFill>
                  <a:sysClr val="window" lastClr="FFFFFF"/>
                </a:solidFill>
                <a:latin typeface="+mn-ea"/>
                <a:ea typeface="+mn-ea"/>
                <a:cs typeface="Arial" panose="020B0604020202020204" pitchFamily="34" charset="0"/>
              </a:rPr>
              <a:t>2</a:t>
            </a:r>
            <a:endParaRPr lang="en-US" altLang="zh-CN" sz="2400" b="1">
              <a:solidFill>
                <a:sysClr val="window" lastClr="FFFFFF"/>
              </a:solidFill>
              <a:latin typeface="+mn-ea"/>
              <a:ea typeface="+mn-ea"/>
              <a:cs typeface="Arial" panose="020B0604020202020204" pitchFamily="34" charset="0"/>
            </a:endParaRPr>
          </a:p>
        </p:txBody>
      </p:sp>
      <p:sp>
        <p:nvSpPr>
          <p:cNvPr id="35" name="Text Box 17"/>
          <p:cNvSpPr txBox="1">
            <a:spLocks noChangeArrowheads="1"/>
          </p:cNvSpPr>
          <p:nvPr>
            <p:custDataLst>
              <p:tags r:id="rId12"/>
            </p:custDataLst>
          </p:nvPr>
        </p:nvSpPr>
        <p:spPr bwMode="gray">
          <a:xfrm>
            <a:off x="1992017" y="3040256"/>
            <a:ext cx="269596" cy="460375"/>
          </a:xfrm>
          <a:prstGeom prst="rect">
            <a:avLst/>
          </a:prstGeom>
          <a:noFill/>
          <a:ln>
            <a:noFill/>
          </a:ln>
          <a:effectLst>
            <a:outerShdw dist="28398" dir="1593903"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a:solidFill>
                  <a:sysClr val="window" lastClr="FFFFFF"/>
                </a:solidFill>
                <a:latin typeface="+mn-ea"/>
                <a:ea typeface="+mn-ea"/>
                <a:cs typeface="Arial" panose="020B0604020202020204" pitchFamily="34" charset="0"/>
              </a:rPr>
              <a:t>3</a:t>
            </a:r>
            <a:endParaRPr lang="en-US" altLang="zh-CN" sz="2400" b="1" dirty="0">
              <a:solidFill>
                <a:sysClr val="window" lastClr="FFFFFF"/>
              </a:solidFill>
              <a:latin typeface="+mn-ea"/>
              <a:ea typeface="+mn-ea"/>
              <a:cs typeface="Arial" panose="020B0604020202020204" pitchFamily="34" charset="0"/>
            </a:endParaRPr>
          </a:p>
        </p:txBody>
      </p:sp>
      <p:sp>
        <p:nvSpPr>
          <p:cNvPr id="36" name="Freeform 7"/>
          <p:cNvSpPr/>
          <p:nvPr>
            <p:custDataLst>
              <p:tags r:id="rId13"/>
            </p:custDataLst>
          </p:nvPr>
        </p:nvSpPr>
        <p:spPr bwMode="gray">
          <a:xfrm>
            <a:off x="2307122" y="3776421"/>
            <a:ext cx="4759438" cy="462338"/>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5B9BD5"/>
              </a:gs>
              <a:gs pos="50000">
                <a:srgbClr val="5B9BD5">
                  <a:gamma/>
                  <a:tint val="73725"/>
                  <a:invGamma/>
                </a:srgbClr>
              </a:gs>
              <a:gs pos="100000">
                <a:srgbClr val="5B9BD5"/>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2400">
              <a:latin typeface="+mn-ea"/>
              <a:ea typeface="+mn-ea"/>
            </a:endParaRPr>
          </a:p>
        </p:txBody>
      </p:sp>
      <p:sp>
        <p:nvSpPr>
          <p:cNvPr id="37" name="Freeform 8"/>
          <p:cNvSpPr/>
          <p:nvPr>
            <p:custDataLst>
              <p:tags r:id="rId14"/>
            </p:custDataLst>
          </p:nvPr>
        </p:nvSpPr>
        <p:spPr bwMode="gray">
          <a:xfrm>
            <a:off x="1837035" y="3776421"/>
            <a:ext cx="539191" cy="462338"/>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5B9BD5">
                  <a:gamma/>
                  <a:shade val="85882"/>
                  <a:invGamma/>
                </a:srgbClr>
              </a:gs>
              <a:gs pos="50000">
                <a:srgbClr val="5B9BD5"/>
              </a:gs>
              <a:gs pos="100000">
                <a:srgbClr val="5B9BD5">
                  <a:gamma/>
                  <a:shade val="85882"/>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2400">
              <a:latin typeface="+mn-ea"/>
              <a:ea typeface="+mn-ea"/>
            </a:endParaRPr>
          </a:p>
        </p:txBody>
      </p:sp>
      <p:sp>
        <p:nvSpPr>
          <p:cNvPr id="38" name="Text Box 13"/>
          <p:cNvSpPr txBox="1">
            <a:spLocks noChangeArrowheads="1"/>
          </p:cNvSpPr>
          <p:nvPr>
            <p:custDataLst>
              <p:tags r:id="rId15"/>
            </p:custDataLst>
          </p:nvPr>
        </p:nvSpPr>
        <p:spPr bwMode="gray">
          <a:xfrm>
            <a:off x="2555644" y="3868020"/>
            <a:ext cx="3998736" cy="306705"/>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zh-CN" sz="1400" b="1" dirty="0">
                <a:solidFill>
                  <a:sysClr val="window" lastClr="FFFFFF"/>
                </a:solidFill>
                <a:latin typeface="+mn-ea"/>
                <a:ea typeface="+mn-ea"/>
                <a:cs typeface="Arial" panose="020B0604020202020204" pitchFamily="34" charset="0"/>
                <a:sym typeface="+mn-ea"/>
              </a:rPr>
              <a:t>Configuration and </a:t>
            </a:r>
            <a:r>
              <a:rPr lang="en-US" altLang="zh-CN" sz="1400" b="1" dirty="0">
                <a:solidFill>
                  <a:sysClr val="window" lastClr="FFFFFF"/>
                </a:solidFill>
                <a:latin typeface="+mn-ea"/>
                <a:ea typeface="+mn-ea"/>
                <a:cs typeface="Arial" panose="020B0604020202020204" pitchFamily="34" charset="0"/>
                <a:sym typeface="+mn-ea"/>
              </a:rPr>
              <a:t>A</a:t>
            </a:r>
            <a:r>
              <a:rPr lang="zh-CN" sz="1400" b="1" dirty="0">
                <a:solidFill>
                  <a:sysClr val="window" lastClr="FFFFFF"/>
                </a:solidFill>
                <a:latin typeface="+mn-ea"/>
                <a:ea typeface="+mn-ea"/>
                <a:cs typeface="Arial" panose="020B0604020202020204" pitchFamily="34" charset="0"/>
                <a:sym typeface="+mn-ea"/>
              </a:rPr>
              <a:t>pplication </a:t>
            </a:r>
            <a:r>
              <a:rPr lang="en-US" altLang="zh-CN" sz="1400" b="1" dirty="0">
                <a:solidFill>
                  <a:sysClr val="window" lastClr="FFFFFF"/>
                </a:solidFill>
                <a:latin typeface="+mn-ea"/>
                <a:ea typeface="+mn-ea"/>
                <a:cs typeface="Arial" panose="020B0604020202020204" pitchFamily="34" charset="0"/>
                <a:sym typeface="+mn-ea"/>
              </a:rPr>
              <a:t>C</a:t>
            </a:r>
            <a:r>
              <a:rPr lang="zh-CN" sz="1400" b="1" dirty="0">
                <a:solidFill>
                  <a:sysClr val="window" lastClr="FFFFFF"/>
                </a:solidFill>
                <a:latin typeface="+mn-ea"/>
                <a:ea typeface="+mn-ea"/>
                <a:cs typeface="Arial" panose="020B0604020202020204" pitchFamily="34" charset="0"/>
                <a:sym typeface="+mn-ea"/>
              </a:rPr>
              <a:t>ases</a:t>
            </a:r>
            <a:endParaRPr lang="zh-CN" sz="1400" b="1" dirty="0">
              <a:solidFill>
                <a:sysClr val="window" lastClr="FFFFFF"/>
              </a:solidFill>
              <a:latin typeface="+mn-ea"/>
              <a:ea typeface="+mn-ea"/>
              <a:cs typeface="Arial" panose="020B0604020202020204" pitchFamily="34" charset="0"/>
              <a:sym typeface="+mn-ea"/>
            </a:endParaRPr>
          </a:p>
        </p:txBody>
      </p:sp>
      <p:sp>
        <p:nvSpPr>
          <p:cNvPr id="53" name="Text Box 16"/>
          <p:cNvSpPr txBox="1">
            <a:spLocks noChangeArrowheads="1"/>
          </p:cNvSpPr>
          <p:nvPr>
            <p:custDataLst>
              <p:tags r:id="rId16"/>
            </p:custDataLst>
          </p:nvPr>
        </p:nvSpPr>
        <p:spPr bwMode="gray">
          <a:xfrm>
            <a:off x="2007241" y="3826947"/>
            <a:ext cx="269596" cy="460375"/>
          </a:xfrm>
          <a:prstGeom prst="rect">
            <a:avLst/>
          </a:prstGeom>
          <a:noFill/>
          <a:ln>
            <a:noFill/>
          </a:ln>
          <a:effectLst>
            <a:outerShdw dist="28398" dir="1593903"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400" b="1" dirty="0" smtClean="0">
                <a:solidFill>
                  <a:sysClr val="window" lastClr="FFFFFF"/>
                </a:solidFill>
                <a:latin typeface="+mn-ea"/>
                <a:ea typeface="+mn-ea"/>
                <a:cs typeface="Arial" panose="020B0604020202020204" pitchFamily="34" charset="0"/>
              </a:rPr>
              <a:t>4</a:t>
            </a:r>
            <a:endParaRPr lang="en-US" altLang="zh-CN" sz="2400" b="1" dirty="0">
              <a:solidFill>
                <a:sysClr val="window" lastClr="FFFFFF"/>
              </a:solidFill>
              <a:latin typeface="+mn-ea"/>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z="900" smtClean="0"/>
            </a:fld>
            <a:endParaRPr lang="en-US" sz="900" dirty="0"/>
          </a:p>
        </p:txBody>
      </p:sp>
      <p:sp>
        <p:nvSpPr>
          <p:cNvPr id="6" name="标题 1"/>
          <p:cNvSpPr>
            <a:spLocks noGrp="1"/>
          </p:cNvSpPr>
          <p:nvPr/>
        </p:nvSpPr>
        <p:spPr>
          <a:xfrm>
            <a:off x="89502" y="195486"/>
            <a:ext cx="7884876" cy="574625"/>
          </a:xfrm>
          <a:prstGeom prst="rect">
            <a:avLst/>
          </a:prstGeom>
        </p:spPr>
        <p:txBody>
          <a:bodyPr vert="horz" lIns="0" tIns="0" rIns="5400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kern="0">
                <a:solidFill>
                  <a:srgbClr val="5F5F5F"/>
                </a:solidFill>
                <a:sym typeface="+mn-ea"/>
              </a:rPr>
              <a:t>Customized request form for protective series products</a:t>
            </a:r>
            <a:endParaRPr lang="zh-CN" altLang="en-US" sz="1800" b="1" kern="0">
              <a:solidFill>
                <a:srgbClr val="5F5F5F"/>
              </a:solidFill>
            </a:endParaRPr>
          </a:p>
        </p:txBody>
      </p:sp>
      <p:graphicFrame>
        <p:nvGraphicFramePr>
          <p:cNvPr id="3" name="object 2"/>
          <p:cNvGraphicFramePr>
            <a:graphicFrameLocks noGrp="1"/>
          </p:cNvGraphicFramePr>
          <p:nvPr>
            <p:ph idx="1"/>
            <p:custDataLst>
              <p:tags r:id="rId1"/>
            </p:custDataLst>
          </p:nvPr>
        </p:nvGraphicFramePr>
        <p:xfrm>
          <a:off x="126365" y="770255"/>
          <a:ext cx="8869045" cy="4277995"/>
        </p:xfrm>
        <a:graphic>
          <a:graphicData uri="http://schemas.openxmlformats.org/drawingml/2006/table">
            <a:tbl>
              <a:tblPr firstRow="1" bandRow="1">
                <a:tableStyleId>{2D5ABB26-0587-4C30-8999-92F81FD0307C}</a:tableStyleId>
              </a:tblPr>
              <a:tblGrid>
                <a:gridCol w="1561465"/>
                <a:gridCol w="859790"/>
                <a:gridCol w="982345"/>
                <a:gridCol w="850265"/>
                <a:gridCol w="939165"/>
                <a:gridCol w="1134745"/>
                <a:gridCol w="1014095"/>
                <a:gridCol w="1527175"/>
              </a:tblGrid>
              <a:tr h="595630">
                <a:tc>
                  <a:txBody>
                    <a:bodyPr/>
                    <a:p>
                      <a:pPr algn="ctr" fontAlgn="auto">
                        <a:lnSpc>
                          <a:spcPct val="100000"/>
                        </a:lnSpc>
                        <a:spcBef>
                          <a:spcPts val="500"/>
                        </a:spcBef>
                      </a:pPr>
                      <a:r>
                        <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Protective type series of products</a:t>
                      </a:r>
                      <a:endParaRPr lang="zh-CN" altLang="en-US" sz="1200" b="1" kern="1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5476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a:lnSpc>
                          <a:spcPct val="100000"/>
                        </a:lnSpc>
                        <a:spcBef>
                          <a:spcPts val="500"/>
                        </a:spcBef>
                        <a:buClrTx/>
                        <a:buSzTx/>
                        <a:buFontTx/>
                      </a:pPr>
                      <a:r>
                        <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rPr>
                        <a:t>Box material</a:t>
                      </a:r>
                      <a:endPar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a:lnSpc>
                          <a:spcPct val="100000"/>
                        </a:lnSpc>
                        <a:spcBef>
                          <a:spcPts val="500"/>
                        </a:spcBef>
                        <a:buClrTx/>
                        <a:buSzTx/>
                        <a:buFontTx/>
                      </a:pPr>
                      <a:r>
                        <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rPr>
                        <a:t>Visual window material</a:t>
                      </a:r>
                      <a:endPar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a:lnSpc>
                          <a:spcPct val="100000"/>
                        </a:lnSpc>
                        <a:spcBef>
                          <a:spcPts val="500"/>
                        </a:spcBef>
                        <a:buClrTx/>
                        <a:buSzTx/>
                        <a:buFontTx/>
                        <a:buNone/>
                      </a:pPr>
                      <a:r>
                        <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rPr>
                        <a:t>Sealing </a:t>
                      </a:r>
                      <a:endPar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endParaRPr>
                    </a:p>
                    <a:p>
                      <a:pPr algn="ctr">
                        <a:lnSpc>
                          <a:spcPct val="100000"/>
                        </a:lnSpc>
                        <a:spcBef>
                          <a:spcPts val="500"/>
                        </a:spcBef>
                        <a:buClrTx/>
                        <a:buSzTx/>
                        <a:buFontTx/>
                        <a:buNone/>
                      </a:pPr>
                      <a:r>
                        <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rPr>
                        <a:t>grade</a:t>
                      </a:r>
                      <a:endPar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a:lnSpc>
                          <a:spcPct val="100000"/>
                        </a:lnSpc>
                        <a:spcBef>
                          <a:spcPts val="500"/>
                        </a:spcBef>
                        <a:buClrTx/>
                        <a:buSzTx/>
                        <a:buFontTx/>
                        <a:buNone/>
                      </a:pPr>
                      <a:r>
                        <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rPr>
                        <a:t>Glove material</a:t>
                      </a:r>
                      <a:endPar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a:lnSpc>
                          <a:spcPct val="100000"/>
                        </a:lnSpc>
                        <a:spcBef>
                          <a:spcPts val="500"/>
                        </a:spcBef>
                        <a:buClrTx/>
                        <a:buSzTx/>
                        <a:buFontTx/>
                        <a:buNone/>
                      </a:pPr>
                      <a:r>
                        <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Air exhaust filtration system</a:t>
                      </a:r>
                      <a:endPar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endParaRPr>
                    </a:p>
                    <a:p>
                      <a:pPr algn="ctr">
                        <a:lnSpc>
                          <a:spcPct val="100000"/>
                        </a:lnSpc>
                        <a:spcBef>
                          <a:spcPts val="500"/>
                        </a:spcBef>
                        <a:buClrTx/>
                        <a:buSzTx/>
                        <a:buFontTx/>
                        <a:buNone/>
                      </a:pPr>
                      <a:endPar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a:lnSpc>
                          <a:spcPct val="100000"/>
                        </a:lnSpc>
                        <a:spcBef>
                          <a:spcPts val="500"/>
                        </a:spcBef>
                        <a:buClrTx/>
                        <a:buSzTx/>
                        <a:buFontTx/>
                        <a:buNone/>
                      </a:pPr>
                      <a:r>
                        <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Analyzing the host</a:t>
                      </a:r>
                      <a:endPar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a:lnSpc>
                          <a:spcPct val="100000"/>
                        </a:lnSpc>
                        <a:spcBef>
                          <a:spcPts val="500"/>
                        </a:spcBef>
                        <a:buClrTx/>
                        <a:buSzTx/>
                        <a:buFontTx/>
                        <a:buNone/>
                      </a:pPr>
                      <a:r>
                        <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rPr>
                        <a:t>Other configuration</a:t>
                      </a:r>
                      <a:endParaRPr lang="zh-CN" sz="1200" b="1" kern="100" dirty="0">
                        <a:solidFill>
                          <a:srgbClr val="000000"/>
                        </a:solidFill>
                        <a:latin typeface="Calibri" panose="020F0502020204030204" pitchFamily="34" charset="0"/>
                        <a:ea typeface="微软雅黑" panose="020B0503020204020204" pitchFamily="34" charset="-122"/>
                        <a:cs typeface="Calibri" panose="020F0502020204030204" pitchFamily="34" charset="0"/>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r>
              <a:tr h="744855">
                <a:tc>
                  <a:txBody>
                    <a:bodyPr/>
                    <a:p>
                      <a:pPr marL="9525" algn="ctr">
                        <a:lnSpc>
                          <a:spcPct val="100000"/>
                        </a:lnSpc>
                        <a:spcBef>
                          <a:spcPts val="255"/>
                        </a:spcBef>
                      </a:pPr>
                      <a:r>
                        <a:rPr lang="en-US" altLang="zh-CN" sz="1000">
                          <a:solidFill>
                            <a:srgbClr val="000000"/>
                          </a:solidFill>
                          <a:latin typeface="Calibri" panose="020F0502020204030204" pitchFamily="34" charset="0"/>
                          <a:cs typeface="Calibri" panose="020F0502020204030204" pitchFamily="34" charset="0"/>
                        </a:rPr>
                        <a:t>Standard configuration</a:t>
                      </a:r>
                      <a:endParaRPr lang="en-US" altLang="zh-CN" sz="1000">
                        <a:solidFill>
                          <a:srgbClr val="000000"/>
                        </a:solidFill>
                        <a:latin typeface="Calibri" panose="020F0502020204030204" pitchFamily="34" charset="0"/>
                        <a:cs typeface="Calibri" panose="020F0502020204030204" pitchFamily="34" charset="0"/>
                      </a:endParaRPr>
                    </a:p>
                  </a:txBody>
                  <a:tcPr marL="0" marR="0" marT="24288"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140"/>
                        </a:spcBef>
                      </a:pPr>
                      <a:r>
                        <a:rPr lang="en-US" altLang="zh-CN" sz="1000" spc="-5" dirty="0">
                          <a:solidFill>
                            <a:srgbClr val="000000"/>
                          </a:solidFill>
                          <a:latin typeface="Calibri" panose="020F0502020204030204" pitchFamily="34" charset="0"/>
                          <a:cs typeface="Calibri" panose="020F0502020204030204" pitchFamily="34" charset="0"/>
                        </a:rPr>
                        <a:t>3mm thickness</a:t>
                      </a:r>
                      <a:r>
                        <a:rPr lang="zh-CN" altLang="en-US" sz="1000" spc="-5" dirty="0">
                          <a:solidFill>
                            <a:srgbClr val="000000"/>
                          </a:solidFill>
                          <a:latin typeface="Calibri" panose="020F0502020204030204" pitchFamily="34" charset="0"/>
                          <a:cs typeface="Calibri" panose="020F0502020204030204" pitchFamily="34" charset="0"/>
                        </a:rPr>
                        <a:t>、</a:t>
                      </a:r>
                      <a:r>
                        <a:rPr lang="en-US" altLang="zh-CN" sz="1000" spc="-5" dirty="0">
                          <a:solidFill>
                            <a:srgbClr val="000000"/>
                          </a:solidFill>
                          <a:latin typeface="Calibri" panose="020F0502020204030204" pitchFamily="34" charset="0"/>
                          <a:cs typeface="Calibri" panose="020F0502020204030204" pitchFamily="34" charset="0"/>
                        </a:rPr>
                        <a:t>304 stainless steel</a:t>
                      </a:r>
                      <a:endParaRPr lang="en-US" altLang="zh-CN" sz="1000" spc="-5" dirty="0">
                        <a:solidFill>
                          <a:srgbClr val="000000"/>
                        </a:solidFill>
                        <a:latin typeface="Calibri" panose="020F0502020204030204" pitchFamily="34" charset="0"/>
                        <a:cs typeface="Calibri" panose="020F0502020204030204" pitchFamily="34" charset="0"/>
                      </a:endParaRPr>
                    </a:p>
                  </a:txBody>
                  <a:tcPr marL="0" marR="0" marT="13335"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algn="ctr">
                        <a:lnSpc>
                          <a:spcPct val="100000"/>
                        </a:lnSpc>
                      </a:pPr>
                      <a:r>
                        <a:rPr lang="en-US" sz="1000">
                          <a:solidFill>
                            <a:srgbClr val="000000"/>
                          </a:solidFill>
                          <a:latin typeface="Calibri" panose="020F0502020204030204" pitchFamily="34" charset="0"/>
                          <a:cs typeface="Calibri" panose="020F0502020204030204" pitchFamily="34" charset="0"/>
                        </a:rPr>
                        <a:t>8mm</a:t>
                      </a:r>
                      <a:r>
                        <a:rPr lang="en-US" altLang="zh-CN" sz="1000">
                          <a:solidFill>
                            <a:srgbClr val="000000"/>
                          </a:solidFill>
                          <a:latin typeface="Calibri" panose="020F0502020204030204" pitchFamily="34" charset="0"/>
                          <a:cs typeface="Calibri" panose="020F0502020204030204" pitchFamily="34" charset="0"/>
                        </a:rPr>
                        <a:t> </a:t>
                      </a:r>
                      <a:endParaRPr lang="en-US" altLang="zh-CN" sz="1000">
                        <a:solidFill>
                          <a:srgbClr val="000000"/>
                        </a:solidFill>
                        <a:latin typeface="Calibri" panose="020F0502020204030204" pitchFamily="34" charset="0"/>
                        <a:cs typeface="Calibri" panose="020F0502020204030204" pitchFamily="34" charset="0"/>
                      </a:endParaRPr>
                    </a:p>
                    <a:p>
                      <a:pPr algn="ctr">
                        <a:lnSpc>
                          <a:spcPct val="100000"/>
                        </a:lnSpc>
                      </a:pPr>
                      <a:r>
                        <a:rPr lang="en-US" altLang="zh-CN" sz="1000">
                          <a:solidFill>
                            <a:srgbClr val="000000"/>
                          </a:solidFill>
                          <a:latin typeface="Calibri" panose="020F0502020204030204" pitchFamily="34" charset="0"/>
                          <a:cs typeface="Calibri" panose="020F0502020204030204" pitchFamily="34" charset="0"/>
                        </a:rPr>
                        <a:t>thickness</a:t>
                      </a:r>
                      <a:r>
                        <a:rPr lang="zh-CN" altLang="en-US" sz="1000">
                          <a:solidFill>
                            <a:srgbClr val="000000"/>
                          </a:solidFill>
                          <a:latin typeface="Calibri" panose="020F0502020204030204" pitchFamily="34" charset="0"/>
                          <a:cs typeface="Calibri" panose="020F0502020204030204" pitchFamily="34" charset="0"/>
                        </a:rPr>
                        <a:t>、tempered glass</a:t>
                      </a:r>
                      <a:endParaRPr lang="zh-CN" altLang="en-US" sz="1000">
                        <a:solidFill>
                          <a:srgbClr val="000000"/>
                        </a:solidFill>
                        <a:latin typeface="Calibri" panose="020F0502020204030204" pitchFamily="34" charset="0"/>
                        <a:cs typeface="Calibri" panose="020F0502020204030204" pitchFamily="34" charset="0"/>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algn="ctr">
                        <a:lnSpc>
                          <a:spcPct val="100000"/>
                        </a:lnSpc>
                        <a:buNone/>
                      </a:pPr>
                      <a:r>
                        <a:rPr lang="en-US" altLang="zh-CN" sz="1000">
                          <a:solidFill>
                            <a:srgbClr val="000000"/>
                          </a:solidFill>
                          <a:latin typeface="Calibri" panose="020F0502020204030204" pitchFamily="34" charset="0"/>
                          <a:cs typeface="Calibri" panose="020F0502020204030204" pitchFamily="34" charset="0"/>
                        </a:rPr>
                        <a:t>level 3</a:t>
                      </a:r>
                      <a:endParaRPr lang="en-US" altLang="zh-CN" sz="1000">
                        <a:solidFill>
                          <a:srgbClr val="000000"/>
                        </a:solidFill>
                        <a:latin typeface="Calibri" panose="020F0502020204030204" pitchFamily="34" charset="0"/>
                        <a:cs typeface="Calibri" panose="020F0502020204030204" pitchFamily="34" charset="0"/>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algn="ctr">
                        <a:lnSpc>
                          <a:spcPct val="100000"/>
                        </a:lnSpc>
                        <a:buNone/>
                      </a:pPr>
                      <a:r>
                        <a:rPr lang="en-US" altLang="zh-CN" sz="1000">
                          <a:solidFill>
                            <a:srgbClr val="000000"/>
                          </a:solidFill>
                          <a:latin typeface="Calibri" panose="020F0502020204030204" pitchFamily="34" charset="0"/>
                          <a:cs typeface="Calibri" panose="020F0502020204030204" pitchFamily="34" charset="0"/>
                        </a:rPr>
                        <a:t>B</a:t>
                      </a:r>
                      <a:r>
                        <a:rPr lang="zh-CN" altLang="en-US" sz="1000">
                          <a:solidFill>
                            <a:srgbClr val="000000"/>
                          </a:solidFill>
                          <a:latin typeface="Calibri" panose="020F0502020204030204" pitchFamily="34" charset="0"/>
                          <a:cs typeface="Calibri" panose="020F0502020204030204" pitchFamily="34" charset="0"/>
                        </a:rPr>
                        <a:t>utyl </a:t>
                      </a:r>
                      <a:r>
                        <a:rPr lang="en-US" altLang="zh-CN" sz="1000">
                          <a:solidFill>
                            <a:srgbClr val="000000"/>
                          </a:solidFill>
                          <a:latin typeface="Calibri" panose="020F0502020204030204" pitchFamily="34" charset="0"/>
                          <a:cs typeface="Calibri" panose="020F0502020204030204" pitchFamily="34" charset="0"/>
                        </a:rPr>
                        <a:t>r</a:t>
                      </a:r>
                      <a:r>
                        <a:rPr lang="zh-CN" altLang="en-US" sz="1000">
                          <a:solidFill>
                            <a:srgbClr val="000000"/>
                          </a:solidFill>
                          <a:latin typeface="Calibri" panose="020F0502020204030204" pitchFamily="34" charset="0"/>
                          <a:cs typeface="Calibri" panose="020F0502020204030204" pitchFamily="34" charset="0"/>
                        </a:rPr>
                        <a:t>ubber </a:t>
                      </a:r>
                      <a:r>
                        <a:rPr lang="en-US" altLang="zh-CN" sz="1000">
                          <a:solidFill>
                            <a:srgbClr val="000000"/>
                          </a:solidFill>
                          <a:latin typeface="Calibri" panose="020F0502020204030204" pitchFamily="34" charset="0"/>
                          <a:cs typeface="Calibri" panose="020F0502020204030204" pitchFamily="34" charset="0"/>
                        </a:rPr>
                        <a:t>g</a:t>
                      </a:r>
                      <a:r>
                        <a:rPr lang="zh-CN" altLang="en-US" sz="1000">
                          <a:solidFill>
                            <a:srgbClr val="000000"/>
                          </a:solidFill>
                          <a:latin typeface="Calibri" panose="020F0502020204030204" pitchFamily="34" charset="0"/>
                          <a:cs typeface="Calibri" panose="020F0502020204030204" pitchFamily="34" charset="0"/>
                        </a:rPr>
                        <a:t>loves</a:t>
                      </a:r>
                      <a:endParaRPr lang="zh-CN" altLang="en-US" sz="1000">
                        <a:solidFill>
                          <a:srgbClr val="000000"/>
                        </a:solidFill>
                        <a:latin typeface="Calibri" panose="020F0502020204030204" pitchFamily="34" charset="0"/>
                        <a:cs typeface="Calibri" panose="020F0502020204030204" pitchFamily="34" charset="0"/>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algn="ctr">
                        <a:lnSpc>
                          <a:spcPct val="100000"/>
                        </a:lnSpc>
                        <a:buNone/>
                      </a:pPr>
                      <a:r>
                        <a:rPr lang="zh-CN" altLang="en-US" sz="100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Yes, the conventional inlet and exhaust air system</a:t>
                      </a:r>
                      <a:endParaRPr lang="zh-CN" altLang="en-US" sz="100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algn="ctr">
                        <a:lnSpc>
                          <a:spcPct val="100000"/>
                        </a:lnSpc>
                        <a:buNone/>
                      </a:pPr>
                      <a:r>
                        <a:rPr lang="en-US" altLang="zh-CN" sz="1000">
                          <a:solidFill>
                            <a:srgbClr val="000000"/>
                          </a:solidFill>
                          <a:latin typeface="Calibri" panose="020F0502020204030204" pitchFamily="34" charset="0"/>
                          <a:cs typeface="Calibri" panose="020F0502020204030204" pitchFamily="34" charset="0"/>
                        </a:rPr>
                        <a:t>/</a:t>
                      </a:r>
                      <a:endParaRPr lang="en-US" altLang="zh-CN" sz="1000">
                        <a:solidFill>
                          <a:srgbClr val="000000"/>
                        </a:solidFill>
                        <a:latin typeface="Calibri" panose="020F0502020204030204" pitchFamily="34" charset="0"/>
                        <a:cs typeface="Calibri" panose="020F0502020204030204" pitchFamily="34" charset="0"/>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algn="ctr">
                        <a:lnSpc>
                          <a:spcPct val="100000"/>
                        </a:lnSpc>
                        <a:buNone/>
                      </a:pPr>
                      <a:r>
                        <a:rPr lang="zh-CN" altLang="en-US" sz="100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Glove box lighting, differential voltage device, transition warehouse</a:t>
                      </a:r>
                      <a:endParaRPr lang="zh-CN" altLang="en-US" sz="100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r>
              <a:tr h="970280">
                <a:tc>
                  <a:txBody>
                    <a:bodyPr/>
                    <a:p>
                      <a:pPr marL="9525" algn="ctr">
                        <a:lnSpc>
                          <a:spcPct val="100000"/>
                        </a:lnSpc>
                        <a:spcBef>
                          <a:spcPts val="255"/>
                        </a:spcBef>
                        <a:buNone/>
                      </a:pPr>
                      <a:r>
                        <a:rPr lang="en-US" altLang="zh-CN" sz="1000">
                          <a:solidFill>
                            <a:srgbClr val="000000"/>
                          </a:solidFill>
                          <a:latin typeface="Calibri" panose="020F0502020204030204" pitchFamily="34" charset="0"/>
                          <a:cs typeface="Calibri" panose="020F0502020204030204" pitchFamily="34" charset="0"/>
                          <a:sym typeface="+mn-ea"/>
                        </a:rPr>
                        <a:t>Optional configuration</a:t>
                      </a:r>
                      <a:endParaRPr lang="en-US" altLang="zh-CN" sz="1000">
                        <a:solidFill>
                          <a:srgbClr val="000000"/>
                        </a:solidFill>
                        <a:latin typeface="Calibri" panose="020F0502020204030204" pitchFamily="34" charset="0"/>
                        <a:cs typeface="Calibri" panose="020F0502020204030204" pitchFamily="34" charset="0"/>
                        <a:sym typeface="+mn-ea"/>
                      </a:endParaRPr>
                    </a:p>
                  </a:txBody>
                  <a:tcPr marL="0" marR="0" marT="24288"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Stainless steel, acrylic, containing lead, other materials, etc</a:t>
                      </a:r>
                      <a:endPar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31432"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Tempered glass, acrylic, containing lead glass, other materials, etc</a:t>
                      </a:r>
                      <a:endPar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en-US" altLang="zh-CN"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Make level 1~3</a:t>
                      </a:r>
                      <a:endParaRPr lang="en-US" altLang="zh-CN"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zh-CN" altLang="en-US" sz="1000" spc="-5" dirty="0">
                          <a:solidFill>
                            <a:srgbClr val="000000"/>
                          </a:solidFill>
                          <a:latin typeface="Calibri" panose="020F0502020204030204" pitchFamily="34" charset="0"/>
                          <a:cs typeface="Calibri" panose="020F0502020204030204" pitchFamily="34" charset="0"/>
                        </a:rPr>
                        <a:t>Rubber gloves, lead gloves, etc.</a:t>
                      </a:r>
                      <a:endParaRPr lang="zh-CN" altLang="en-US" sz="1000" spc="-5" dirty="0">
                        <a:solidFill>
                          <a:srgbClr val="000000"/>
                        </a:solidFill>
                        <a:latin typeface="Calibri" panose="020F0502020204030204" pitchFamily="34" charset="0"/>
                        <a:cs typeface="Calibri" panose="020F0502020204030204" pitchFamily="34" charset="0"/>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Nuclear-grade filters, toxic gas filters, etc</a:t>
                      </a:r>
                      <a:endPar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en-US" altLang="zh-CN" sz="1000" spc="-5" dirty="0">
                          <a:solidFill>
                            <a:srgbClr val="000000"/>
                          </a:solidFill>
                          <a:latin typeface="Calibri" panose="020F0502020204030204" pitchFamily="34" charset="0"/>
                          <a:cs typeface="Calibri" panose="020F0502020204030204" pitchFamily="34" charset="0"/>
                        </a:rPr>
                        <a:t>ICP-OES</a:t>
                      </a:r>
                      <a:endParaRPr lang="en-US" altLang="zh-CN" sz="1000" spc="-5" dirty="0">
                        <a:solidFill>
                          <a:srgbClr val="000000"/>
                        </a:solidFill>
                        <a:latin typeface="Calibri" panose="020F0502020204030204" pitchFamily="34" charset="0"/>
                        <a:cs typeface="Calibri" panose="020F0502020204030204" pitchFamily="34" charset="0"/>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Double cover sealing device, glove box box, vacuum system, no water, no oxygen operating system, etc</a:t>
                      </a:r>
                      <a:endPar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r>
              <a:tr h="1877695">
                <a:tc>
                  <a:txBody>
                    <a:bodyPr/>
                    <a:p>
                      <a:pPr marL="9525" algn="ctr">
                        <a:lnSpc>
                          <a:spcPct val="100000"/>
                        </a:lnSpc>
                        <a:spcBef>
                          <a:spcPts val="255"/>
                        </a:spcBef>
                        <a:buNone/>
                      </a:pPr>
                      <a:r>
                        <a:rPr lang="zh-CN" altLang="en-US" sz="1000">
                          <a:solidFill>
                            <a:srgbClr val="000000"/>
                          </a:solidFill>
                          <a:latin typeface="Calibri" panose="020F0502020204030204" pitchFamily="34" charset="0"/>
                          <a:cs typeface="Calibri" panose="020F0502020204030204" pitchFamily="34" charset="0"/>
                        </a:rPr>
                        <a:t>Optional configuration instructions</a:t>
                      </a:r>
                      <a:endParaRPr lang="zh-CN" altLang="en-US" sz="1000">
                        <a:solidFill>
                          <a:srgbClr val="000000"/>
                        </a:solidFill>
                        <a:latin typeface="Calibri" panose="020F0502020204030204" pitchFamily="34" charset="0"/>
                        <a:cs typeface="Calibri" panose="020F0502020204030204" pitchFamily="34" charset="0"/>
                      </a:endParaRPr>
                    </a:p>
                    <a:p>
                      <a:pPr marL="9525" algn="ctr">
                        <a:lnSpc>
                          <a:spcPct val="100000"/>
                        </a:lnSpc>
                        <a:spcBef>
                          <a:spcPts val="255"/>
                        </a:spcBef>
                        <a:buNone/>
                      </a:pPr>
                      <a:endParaRPr lang="zh-CN" altLang="en-US" sz="1000">
                        <a:solidFill>
                          <a:srgbClr val="000000"/>
                        </a:solidFill>
                        <a:latin typeface="Calibri" panose="020F0502020204030204" pitchFamily="34" charset="0"/>
                        <a:cs typeface="Calibri" panose="020F0502020204030204" pitchFamily="34" charset="0"/>
                      </a:endParaRPr>
                    </a:p>
                  </a:txBody>
                  <a:tcPr marL="0" marR="0" marT="24288"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en-US" altLang="zh-CN" sz="1000" spc="-5" dirty="0">
                          <a:solidFill>
                            <a:srgbClr val="000000"/>
                          </a:solidFill>
                          <a:latin typeface="Calibri" panose="020F0502020204030204" pitchFamily="34" charset="0"/>
                          <a:cs typeface="Calibri" panose="020F0502020204030204" pitchFamily="34" charset="0"/>
                          <a:sym typeface="+mn-ea"/>
                        </a:rPr>
                        <a:t> </a:t>
                      </a:r>
                      <a:r>
                        <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Customize boxes of different materials and thickness according to customer requirements</a:t>
                      </a:r>
                      <a:endPar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31432"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According to customer requirements, different materials and thickness of the Windows can be customized</a:t>
                      </a:r>
                      <a:endPar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According to the actual application scenarios and analysis requirements, different sealing levels of 1~3 can be customized</a:t>
                      </a:r>
                      <a:endPar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en-US" altLang="zh-CN" sz="1000" spc="-5" dirty="0">
                          <a:solidFill>
                            <a:srgbClr val="000000"/>
                          </a:solidFill>
                          <a:latin typeface="Calibri" panose="020F0502020204030204" pitchFamily="34" charset="0"/>
                          <a:cs typeface="Calibri" panose="020F0502020204030204" pitchFamily="34" charset="0"/>
                        </a:rPr>
                        <a:t>Customers’ demands</a:t>
                      </a:r>
                      <a:endParaRPr lang="en-US" altLang="zh-CN" sz="1000" spc="-5" dirty="0">
                        <a:solidFill>
                          <a:srgbClr val="000000"/>
                        </a:solidFill>
                        <a:latin typeface="Calibri" panose="020F0502020204030204" pitchFamily="34" charset="0"/>
                        <a:cs typeface="Calibri" panose="020F0502020204030204" pitchFamily="34" charset="0"/>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According to the different application industry, with different levels of filtering system</a:t>
                      </a:r>
                      <a:endPar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Customize different analysis equipment according to different industries and different application analysis requirements</a:t>
                      </a:r>
                      <a:endPar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p>
                      <a:pPr marL="10160" algn="ctr">
                        <a:lnSpc>
                          <a:spcPct val="100000"/>
                        </a:lnSpc>
                        <a:spcBef>
                          <a:spcPts val="330"/>
                        </a:spcBef>
                        <a:buClrTx/>
                        <a:buSzTx/>
                        <a:buFontTx/>
                        <a:buNone/>
                      </a:pPr>
                      <a:r>
                        <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rPr>
                        <a:t>For different analysis and application scenario requirements, targeted configuration</a:t>
                      </a:r>
                      <a:endParaRPr lang="zh-CN" altLang="en-US" sz="1000" spc="-5" dirty="0">
                        <a:solidFill>
                          <a:srgbClr val="000000"/>
                        </a:solidFill>
                        <a:latin typeface="Calibri" panose="020F0502020204030204" pitchFamily="34" charset="0"/>
                        <a:ea typeface="微软雅黑" panose="020B0503020204020204" pitchFamily="34" charset="-122"/>
                        <a:cs typeface="Calibri" panose="020F0502020204030204" pitchFamily="34" charset="0"/>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1"/>
          <p:cNvSpPr txBox="1"/>
          <p:nvPr>
            <p:custDataLst>
              <p:tags r:id="rId1"/>
            </p:custDataLst>
          </p:nvPr>
        </p:nvSpPr>
        <p:spPr>
          <a:xfrm>
            <a:off x="634703" y="2120741"/>
            <a:ext cx="764381" cy="531019"/>
          </a:xfrm>
          <a:prstGeom prst="rect">
            <a:avLst/>
          </a:prstGeom>
          <a:noFill/>
        </p:spPr>
        <p:txBody>
          <a:bodyPr wrap="none" lIns="68578" tIns="34289" rIns="68578" bIns="34289"/>
          <a:lstStyle/>
          <a:p>
            <a:pPr>
              <a:defRPr/>
            </a:pPr>
            <a:r>
              <a:rPr lang="en-US" altLang="zh-CN" sz="36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rPr>
              <a:t>Part</a:t>
            </a:r>
            <a:endParaRPr lang="en-US" altLang="zh-CN" sz="36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endParaRPr>
          </a:p>
        </p:txBody>
      </p:sp>
      <p:sp>
        <p:nvSpPr>
          <p:cNvPr id="25" name="矩形 24"/>
          <p:cNvSpPr/>
          <p:nvPr>
            <p:custDataLst>
              <p:tags r:id="rId2"/>
            </p:custDataLst>
          </p:nvPr>
        </p:nvSpPr>
        <p:spPr>
          <a:xfrm>
            <a:off x="2484120" y="1995170"/>
            <a:ext cx="6374130" cy="857250"/>
          </a:xfrm>
          <a:prstGeom prst="rect">
            <a:avLst/>
          </a:prstGeom>
          <a:solidFill>
            <a:schemeClr val="bg1">
              <a:lumMod val="95000"/>
            </a:schemeClr>
          </a:solidFill>
          <a:ln w="12700" cap="flat" cmpd="sng" algn="ctr">
            <a:noFill/>
            <a:prstDash val="solid"/>
            <a:miter lim="800000"/>
          </a:ln>
          <a:effectLst/>
        </p:spPr>
        <p:txBody>
          <a:bodyPr lIns="242994" tIns="34289" rIns="674983" bIns="34289" anchor="ctr"/>
          <a:lstStyle/>
          <a:p>
            <a:pPr>
              <a:lnSpc>
                <a:spcPct val="130000"/>
              </a:lnSpc>
              <a:defRPr/>
            </a:pPr>
            <a:r>
              <a:rPr lang="en-US" altLang="zh-CN" sz="2400" b="1" kern="0" dirty="0">
                <a:solidFill>
                  <a:srgbClr val="000000"/>
                </a:solidFill>
                <a:latin typeface="微软雅黑" panose="020B0503020204020204" pitchFamily="34" charset="-122"/>
                <a:ea typeface="微软雅黑" panose="020B0503020204020204" pitchFamily="34" charset="-122"/>
              </a:rPr>
              <a:t>Configuration and Application Case </a:t>
            </a:r>
            <a:endParaRPr lang="en-US" altLang="zh-CN" sz="2775" b="1" kern="0" dirty="0">
              <a:solidFill>
                <a:srgbClr val="000000"/>
              </a:solidFill>
              <a:latin typeface="微软雅黑" panose="020B0503020204020204" pitchFamily="34" charset="-122"/>
              <a:ea typeface="微软雅黑" panose="020B0503020204020204" pitchFamily="34" charset="-122"/>
            </a:endParaRPr>
          </a:p>
        </p:txBody>
      </p:sp>
      <p:sp>
        <p:nvSpPr>
          <p:cNvPr id="28" name="文本框 14"/>
          <p:cNvSpPr txBox="1">
            <a:spLocks noChangeArrowheads="1"/>
          </p:cNvSpPr>
          <p:nvPr>
            <p:custDataLst>
              <p:tags r:id="rId3"/>
            </p:custDataLst>
          </p:nvPr>
        </p:nvSpPr>
        <p:spPr bwMode="auto">
          <a:xfrm>
            <a:off x="1521278" y="1788761"/>
            <a:ext cx="952239"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8" tIns="34289" rIns="68578" bIns="34289"/>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bg2"/>
                </a:solidFill>
                <a:latin typeface="Arial Black" panose="020B0A04020102020204" pitchFamily="34" charset="0"/>
                <a:ea typeface="华文新魏" panose="02010800040101010101" pitchFamily="2" charset="-122"/>
              </a:rPr>
              <a:t>4</a:t>
            </a:r>
            <a:endParaRPr lang="en-US" altLang="zh-CN" sz="7200" dirty="0">
              <a:solidFill>
                <a:schemeClr val="bg2"/>
              </a:solidFill>
              <a:latin typeface="Arial Black" panose="020B0A04020102020204" pitchFamily="34" charset="0"/>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noChangeArrowheads="1"/>
          </p:cNvSpPr>
          <p:nvPr>
            <p:ph type="title"/>
          </p:nvPr>
        </p:nvSpPr>
        <p:spPr/>
        <p:txBody>
          <a:bodyPr/>
          <a:p>
            <a:r>
              <a:rPr lang="zh-CN" altLang="en-US">
                <a:sym typeface="+mn-ea"/>
              </a:rPr>
              <a:t>Model and </a:t>
            </a:r>
            <a:r>
              <a:rPr lang="en-US" altLang="zh-CN">
                <a:sym typeface="+mn-ea"/>
              </a:rPr>
              <a:t>A</a:t>
            </a:r>
            <a:r>
              <a:rPr lang="zh-CN" altLang="en-US">
                <a:sym typeface="+mn-ea"/>
              </a:rPr>
              <a:t>pplication</a:t>
            </a:r>
            <a:endParaRPr lang="zh-CN" altLang="en-US"/>
          </a:p>
        </p:txBody>
      </p:sp>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graphicFrame>
        <p:nvGraphicFramePr>
          <p:cNvPr id="5" name="表格 4"/>
          <p:cNvGraphicFramePr>
            <a:graphicFrameLocks noGrp="1"/>
          </p:cNvGraphicFramePr>
          <p:nvPr>
            <p:custDataLst>
              <p:tags r:id="rId1"/>
            </p:custDataLst>
          </p:nvPr>
        </p:nvGraphicFramePr>
        <p:xfrm>
          <a:off x="440690" y="699135"/>
          <a:ext cx="8235950" cy="4419600"/>
        </p:xfrm>
        <a:graphic>
          <a:graphicData uri="http://schemas.openxmlformats.org/drawingml/2006/table">
            <a:tbl>
              <a:tblPr firstRow="1" bandRow="1">
                <a:tableStyleId>{5C22544A-7EE6-4342-B048-85BDC9FD1C3A}</a:tableStyleId>
              </a:tblPr>
              <a:tblGrid>
                <a:gridCol w="1427480"/>
                <a:gridCol w="3266440"/>
                <a:gridCol w="3542030"/>
              </a:tblGrid>
              <a:tr h="336550">
                <a:tc>
                  <a:txBody>
                    <a:bodyPr/>
                    <a:p>
                      <a:pPr algn="ctr" fontAlgn="base"/>
                      <a:r>
                        <a:rPr lang="en-US" altLang="zh-CN" sz="1600" kern="100" dirty="0">
                          <a:solidFill>
                            <a:srgbClr val="000000"/>
                          </a:solidFill>
                          <a:latin typeface="Calibri" panose="020F0502020204030204" pitchFamily="34" charset="0"/>
                          <a:cs typeface="Calibri" panose="020F0502020204030204" pitchFamily="34" charset="0"/>
                        </a:rPr>
                        <a:t>Specification</a:t>
                      </a:r>
                      <a:endParaRPr lang="en-US" altLang="zh-CN" sz="1600" kern="100" dirty="0">
                        <a:solidFill>
                          <a:srgbClr val="000000"/>
                        </a:solidFill>
                        <a:latin typeface="Calibri" panose="020F0502020204030204" pitchFamily="34" charset="0"/>
                        <a:cs typeface="Calibri" panose="020F0502020204030204" pitchFamily="34" charset="0"/>
                      </a:endParaRPr>
                    </a:p>
                  </a:txBody>
                  <a:tcPr marT="60960" marB="60960" anchor="ctr">
                    <a:solidFill>
                      <a:schemeClr val="accent5"/>
                    </a:solidFill>
                  </a:tcPr>
                </a:tc>
                <a:tc>
                  <a:txBody>
                    <a:bodyPr/>
                    <a:p>
                      <a:pPr algn="ctr" fontAlgn="base"/>
                      <a:r>
                        <a:rPr lang="en-US" altLang="zh-CN" sz="1600" kern="100" dirty="0">
                          <a:solidFill>
                            <a:srgbClr val="000000"/>
                          </a:solidFill>
                          <a:latin typeface="Calibri" panose="020F0502020204030204" pitchFamily="34" charset="0"/>
                          <a:cs typeface="Calibri" panose="020F0502020204030204" pitchFamily="34" charset="0"/>
                          <a:sym typeface="+mn-ea"/>
                        </a:rPr>
                        <a:t>Description</a:t>
                      </a:r>
                      <a:endParaRPr lang="en-US" altLang="zh-CN" sz="1600" kern="100" dirty="0">
                        <a:solidFill>
                          <a:srgbClr val="000000"/>
                        </a:solidFill>
                        <a:latin typeface="Calibri" panose="020F0502020204030204" pitchFamily="34" charset="0"/>
                        <a:cs typeface="Calibri" panose="020F0502020204030204" pitchFamily="34" charset="0"/>
                        <a:sym typeface="+mn-ea"/>
                      </a:endParaRPr>
                    </a:p>
                  </a:txBody>
                  <a:tcPr marT="60960" marB="60960" anchor="ctr">
                    <a:solidFill>
                      <a:schemeClr val="accent5"/>
                    </a:solidFill>
                  </a:tcPr>
                </a:tc>
                <a:tc>
                  <a:txBody>
                    <a:bodyPr/>
                    <a:p>
                      <a:pPr marL="225425" algn="ctr">
                        <a:lnSpc>
                          <a:spcPct val="100000"/>
                        </a:lnSpc>
                        <a:spcBef>
                          <a:spcPts val="725"/>
                        </a:spcBef>
                        <a:tabLst>
                          <a:tab pos="1933575" algn="l"/>
                          <a:tab pos="4542790" algn="l"/>
                        </a:tabLst>
                      </a:pPr>
                      <a:r>
                        <a:rPr lang="en-US" sz="1600" spc="45" dirty="0">
                          <a:solidFill>
                            <a:srgbClr val="000000"/>
                          </a:solidFill>
                          <a:latin typeface="Calibri" panose="020F0502020204030204" pitchFamily="34" charset="0"/>
                          <a:cs typeface="Calibri" panose="020F0502020204030204" pitchFamily="34" charset="0"/>
                          <a:sym typeface="+mn-ea"/>
                        </a:rPr>
                        <a:t>Application cases</a:t>
                      </a:r>
                      <a:endParaRPr lang="en-US" sz="1600" kern="100" spc="45" dirty="0">
                        <a:solidFill>
                          <a:srgbClr val="000000"/>
                        </a:solidFill>
                        <a:latin typeface="Calibri" panose="020F0502020204030204" pitchFamily="34" charset="0"/>
                        <a:cs typeface="Calibri" panose="020F0502020204030204" pitchFamily="34" charset="0"/>
                        <a:sym typeface="+mn-ea"/>
                      </a:endParaRPr>
                    </a:p>
                  </a:txBody>
                  <a:tcPr marT="60960" marB="60960" anchor="ctr">
                    <a:solidFill>
                      <a:schemeClr val="accent5"/>
                    </a:solidFill>
                  </a:tcPr>
                </a:tc>
              </a:tr>
              <a:tr h="1167130">
                <a:tc>
                  <a:txBody>
                    <a:bodyPr/>
                    <a:p>
                      <a:pPr marL="0" marR="0" indent="0" algn="ctr" defTabSz="685800" rtl="0" eaLnBrk="1" fontAlgn="base" latinLnBrk="0" hangingPunct="1">
                        <a:lnSpc>
                          <a:spcPct val="100000"/>
                        </a:lnSpc>
                        <a:spcBef>
                          <a:spcPts val="0"/>
                        </a:spcBef>
                        <a:spcAft>
                          <a:spcPts val="0"/>
                        </a:spcAft>
                        <a:buClrTx/>
                        <a:buSzTx/>
                        <a:buFontTx/>
                        <a:buNone/>
                        <a:defRPr/>
                      </a:pPr>
                      <a:r>
                        <a:rPr sz="1400" kern="100" dirty="0">
                          <a:solidFill>
                            <a:srgbClr val="000000"/>
                          </a:solidFill>
                        </a:rPr>
                        <a:t>SPEC Pro </a:t>
                      </a:r>
                      <a:endParaRPr sz="1400" kern="100" dirty="0">
                        <a:solidFill>
                          <a:srgbClr val="000000"/>
                        </a:solidFill>
                      </a:endParaRPr>
                    </a:p>
                    <a:p>
                      <a:pPr marL="0" marR="0" indent="0" algn="ctr" defTabSz="685800" rtl="0" eaLnBrk="1" fontAlgn="base" latinLnBrk="0" hangingPunct="1">
                        <a:lnSpc>
                          <a:spcPct val="100000"/>
                        </a:lnSpc>
                        <a:spcBef>
                          <a:spcPts val="0"/>
                        </a:spcBef>
                        <a:spcAft>
                          <a:spcPts val="0"/>
                        </a:spcAft>
                        <a:buClrTx/>
                        <a:buSzTx/>
                        <a:buFontTx/>
                        <a:buNone/>
                        <a:defRPr/>
                      </a:pPr>
                      <a:r>
                        <a:rPr sz="1400" kern="100" dirty="0">
                          <a:solidFill>
                            <a:srgbClr val="000000"/>
                          </a:solidFill>
                        </a:rPr>
                        <a:t>6000 S </a:t>
                      </a:r>
                      <a:r>
                        <a:rPr lang="en-US" sz="1400" kern="100" dirty="0">
                          <a:solidFill>
                            <a:srgbClr val="000000"/>
                          </a:solidFill>
                        </a:rPr>
                        <a:t>type</a:t>
                      </a:r>
                      <a:endParaRPr lang="en-US" sz="1400" kern="100" dirty="0">
                        <a:solidFill>
                          <a:srgbClr val="000000"/>
                        </a:solidFill>
                      </a:endParaRPr>
                    </a:p>
                  </a:txBody>
                  <a:tcPr marT="60960" marB="60960" anchor="ctr"/>
                </a:tc>
                <a:tc>
                  <a:txBody>
                    <a:bodyPr/>
                    <a:p>
                      <a:pPr algn="l"/>
                      <a:r>
                        <a:rPr lang="en-US" altLang="zh-CN" sz="1200" kern="1200" baseline="0" dirty="0">
                          <a:solidFill>
                            <a:srgbClr val="000000"/>
                          </a:solidFill>
                        </a:rPr>
                        <a:t>S</a:t>
                      </a:r>
                      <a:r>
                        <a:rPr lang="zh-CN" altLang="en-US" sz="1200" kern="1200" baseline="0" dirty="0">
                          <a:solidFill>
                            <a:srgbClr val="000000"/>
                          </a:solidFill>
                        </a:rPr>
                        <a:t>uitable for basic protection analysis, and can realize the construction of application scenarios such as sealing, protection, and isolation under special application conditions</a:t>
                      </a:r>
                      <a:endParaRPr lang="zh-CN" altLang="en-US" sz="1200" kern="1200" baseline="0" dirty="0">
                        <a:solidFill>
                          <a:srgbClr val="000000"/>
                        </a:solidFill>
                      </a:endParaRPr>
                    </a:p>
                  </a:txBody>
                  <a:tcPr marT="60960" marB="60960" anchor="ctr"/>
                </a:tc>
                <a:tc>
                  <a:txBody>
                    <a:bodyPr/>
                    <a:p>
                      <a:pPr algn="l" fontAlgn="base"/>
                      <a:r>
                        <a:rPr lang="zh-CN" altLang="en-US" sz="1200" kern="1200" baseline="0" dirty="0">
                          <a:solidFill>
                            <a:srgbClr val="000000"/>
                          </a:solidFill>
                        </a:rPr>
                        <a:t>In the field of life sciences, biotoxicity tests of toxic and harmful chemical substances, detection and analysis of element content in biological tissues, and basic protection such as sealing to prevent toxic samples from harming the environment and analysts</a:t>
                      </a:r>
                      <a:endParaRPr lang="zh-CN" altLang="en-US" sz="1200" kern="1200" baseline="0" dirty="0">
                        <a:solidFill>
                          <a:srgbClr val="000000"/>
                        </a:solidFill>
                      </a:endParaRPr>
                    </a:p>
                  </a:txBody>
                  <a:tcPr marT="60960" marB="60960" anchor="ctr"/>
                </a:tc>
              </a:tr>
              <a:tr h="1206500">
                <a:tc>
                  <a:txBody>
                    <a:bodyPr/>
                    <a:p>
                      <a:pPr marL="0" marR="0" indent="0" algn="ctr" defTabSz="685800" rtl="0" eaLnBrk="1" fontAlgn="base" latinLnBrk="0" hangingPunct="1">
                        <a:lnSpc>
                          <a:spcPct val="100000"/>
                        </a:lnSpc>
                        <a:spcBef>
                          <a:spcPts val="0"/>
                        </a:spcBef>
                        <a:spcAft>
                          <a:spcPts val="0"/>
                        </a:spcAft>
                        <a:buClrTx/>
                        <a:buSzTx/>
                        <a:buFontTx/>
                        <a:buNone/>
                        <a:defRPr/>
                      </a:pPr>
                      <a:r>
                        <a:rPr sz="1400" kern="100" dirty="0">
                          <a:solidFill>
                            <a:srgbClr val="000000"/>
                          </a:solidFill>
                        </a:rPr>
                        <a:t>SPEC Pro </a:t>
                      </a:r>
                      <a:endParaRPr sz="1400" kern="100" dirty="0">
                        <a:solidFill>
                          <a:srgbClr val="000000"/>
                        </a:solidFill>
                      </a:endParaRPr>
                    </a:p>
                    <a:p>
                      <a:pPr marL="0" marR="0" indent="0" algn="ctr" defTabSz="685800" rtl="0" eaLnBrk="1" fontAlgn="base" latinLnBrk="0" hangingPunct="1">
                        <a:lnSpc>
                          <a:spcPct val="100000"/>
                        </a:lnSpc>
                        <a:spcBef>
                          <a:spcPts val="0"/>
                        </a:spcBef>
                        <a:spcAft>
                          <a:spcPts val="0"/>
                        </a:spcAft>
                        <a:buClrTx/>
                        <a:buSzTx/>
                        <a:buFontTx/>
                        <a:buNone/>
                        <a:defRPr/>
                      </a:pPr>
                      <a:r>
                        <a:rPr sz="1400" kern="100" dirty="0">
                          <a:solidFill>
                            <a:srgbClr val="000000"/>
                          </a:solidFill>
                        </a:rPr>
                        <a:t>6000</a:t>
                      </a:r>
                      <a:r>
                        <a:rPr lang="en-US" sz="1400" kern="100" dirty="0">
                          <a:solidFill>
                            <a:srgbClr val="000000"/>
                          </a:solidFill>
                        </a:rPr>
                        <a:t> </a:t>
                      </a:r>
                      <a:r>
                        <a:rPr sz="1400" kern="100" dirty="0">
                          <a:solidFill>
                            <a:srgbClr val="000000"/>
                          </a:solidFill>
                        </a:rPr>
                        <a:t>N </a:t>
                      </a:r>
                      <a:r>
                        <a:rPr lang="en-US" sz="1400" kern="100" dirty="0">
                          <a:solidFill>
                            <a:srgbClr val="000000"/>
                          </a:solidFill>
                        </a:rPr>
                        <a:t>type</a:t>
                      </a:r>
                      <a:endParaRPr lang="en-US" sz="1400" kern="100" dirty="0">
                        <a:solidFill>
                          <a:srgbClr val="000000"/>
                        </a:solidFill>
                      </a:endParaRPr>
                    </a:p>
                  </a:txBody>
                  <a:tcPr marT="60960" marB="60960" anchor="ctr"/>
                </a:tc>
                <a:tc>
                  <a:txBody>
                    <a:bodyPr/>
                    <a:p>
                      <a:pPr algn="l"/>
                      <a:r>
                        <a:rPr lang="zh-CN" altLang="en-US" sz="1200" dirty="0">
                          <a:solidFill>
                            <a:srgbClr val="000000"/>
                          </a:solidFill>
                          <a:sym typeface="+mn-ea"/>
                        </a:rPr>
                        <a:t>Suitable for special protection analysis, through the construction of protective radioactive environment, to protect the safety of instrument electronic components and analysts</a:t>
                      </a:r>
                      <a:endParaRPr lang="zh-CN" altLang="en-US" sz="1400" kern="1200" baseline="0" dirty="0">
                        <a:solidFill>
                          <a:srgbClr val="000000"/>
                        </a:solidFill>
                      </a:endParaRPr>
                    </a:p>
                  </a:txBody>
                  <a:tcPr marT="60960" marB="60960" anchor="ctr"/>
                </a:tc>
                <a:tc>
                  <a:txBody>
                    <a:bodyPr/>
                    <a:p>
                      <a:pPr algn="l" fontAlgn="base">
                        <a:buClrTx/>
                        <a:buSzTx/>
                        <a:buFontTx/>
                      </a:pPr>
                      <a:r>
                        <a:rPr lang="zh-CN" altLang="en-US" sz="1200" kern="1200" baseline="0" dirty="0">
                          <a:solidFill>
                            <a:srgbClr val="000000"/>
                          </a:solidFill>
                        </a:rPr>
                        <a:t>In the radiochemical industry, the determination of trace impurity elements in U3O8; the analysis of uranium isotope abundance and content in UF6, through special protection against radiation, reduces damage to instrument components and prevents hazards to analysts</a:t>
                      </a:r>
                      <a:endParaRPr lang="zh-CN" altLang="en-US" sz="1200" kern="1200" baseline="0" dirty="0">
                        <a:solidFill>
                          <a:srgbClr val="000000"/>
                        </a:solidFill>
                      </a:endParaRPr>
                    </a:p>
                  </a:txBody>
                  <a:tcPr marT="60960" marB="60960" anchor="ctr"/>
                </a:tc>
              </a:tr>
              <a:tr h="1541145">
                <a:tc>
                  <a:txBody>
                    <a:bodyPr/>
                    <a:p>
                      <a:pPr marL="0" marR="0" indent="0" algn="ctr" defTabSz="685800" rtl="0" eaLnBrk="1" fontAlgn="base" latinLnBrk="0" hangingPunct="1">
                        <a:lnSpc>
                          <a:spcPct val="100000"/>
                        </a:lnSpc>
                        <a:spcBef>
                          <a:spcPts val="0"/>
                        </a:spcBef>
                        <a:spcAft>
                          <a:spcPts val="0"/>
                        </a:spcAft>
                        <a:buClrTx/>
                        <a:buSzTx/>
                        <a:buFontTx/>
                        <a:buNone/>
                        <a:defRPr/>
                      </a:pPr>
                      <a:r>
                        <a:rPr lang="en-US" sz="1400" kern="100" dirty="0">
                          <a:solidFill>
                            <a:srgbClr val="000000"/>
                          </a:solidFill>
                          <a:latin typeface="微软雅黑" panose="020B0503020204020204" pitchFamily="34" charset="-122"/>
                          <a:ea typeface="微软雅黑" panose="020B0503020204020204" pitchFamily="34" charset="-122"/>
                          <a:sym typeface="+mn-ea"/>
                        </a:rPr>
                        <a:t>C</a:t>
                      </a:r>
                      <a:r>
                        <a:rPr sz="1400" kern="100" dirty="0">
                          <a:solidFill>
                            <a:srgbClr val="000000"/>
                          </a:solidFill>
                          <a:latin typeface="微软雅黑" panose="020B0503020204020204" pitchFamily="34" charset="-122"/>
                          <a:ea typeface="微软雅黑" panose="020B0503020204020204" pitchFamily="34" charset="-122"/>
                          <a:sym typeface="+mn-ea"/>
                        </a:rPr>
                        <a:t>ustomized</a:t>
                      </a:r>
                      <a:r>
                        <a:rPr lang="en-US" sz="1400" kern="100" dirty="0">
                          <a:solidFill>
                            <a:srgbClr val="000000"/>
                          </a:solidFill>
                          <a:latin typeface="微软雅黑" panose="020B0503020204020204" pitchFamily="34" charset="-122"/>
                          <a:ea typeface="微软雅黑" panose="020B0503020204020204" pitchFamily="34" charset="-122"/>
                          <a:sym typeface="+mn-ea"/>
                        </a:rPr>
                        <a:t> type</a:t>
                      </a:r>
                      <a:endParaRPr lang="en-US" sz="1400" kern="100" dirty="0">
                        <a:solidFill>
                          <a:srgbClr val="000000"/>
                        </a:solidFill>
                        <a:latin typeface="微软雅黑" panose="020B0503020204020204" pitchFamily="34" charset="-122"/>
                        <a:ea typeface="微软雅黑" panose="020B0503020204020204" pitchFamily="34" charset="-122"/>
                        <a:sym typeface="+mn-ea"/>
                      </a:endParaRPr>
                    </a:p>
                  </a:txBody>
                  <a:tcPr marT="60960" marB="60960" anchor="ctr"/>
                </a:tc>
                <a:tc>
                  <a:txBody>
                    <a:bodyPr/>
                    <a:p>
                      <a:pPr algn="l">
                        <a:buClrTx/>
                        <a:buSzTx/>
                        <a:buFontTx/>
                      </a:pPr>
                      <a:r>
                        <a:rPr lang="zh-CN" altLang="en-US" sz="1200" dirty="0">
                          <a:solidFill>
                            <a:srgbClr val="000000"/>
                          </a:solidFill>
                          <a:sym typeface="+mn-ea"/>
                        </a:rPr>
                        <a:t>Suitable for flexible and customized protection analysis, through the construction of vacuum, no water, anaerobic, anaerobic, sealing and other environments, to achieve specific application scenarios</a:t>
                      </a:r>
                      <a:endParaRPr lang="zh-CN" altLang="en-US" sz="1200" dirty="0">
                        <a:solidFill>
                          <a:srgbClr val="000000"/>
                        </a:solidFill>
                        <a:sym typeface="+mn-ea"/>
                      </a:endParaRPr>
                    </a:p>
                  </a:txBody>
                  <a:tcPr marT="60960" marB="60960" anchor="ctr"/>
                </a:tc>
                <a:tc>
                  <a:txBody>
                    <a:bodyPr/>
                    <a:p>
                      <a:pPr algn="l" fontAlgn="base">
                        <a:buClrTx/>
                        <a:buSzTx/>
                        <a:buFontTx/>
                      </a:pPr>
                      <a:r>
                        <a:rPr lang="zh-CN" altLang="en-US" sz="1200" dirty="0">
                          <a:solidFill>
                            <a:srgbClr val="000000"/>
                          </a:solidFill>
                        </a:rPr>
                        <a:t>In the field of medical disease control, the detection and analysis of radioisotopes in nuclear medicine; the content of impurity elements in silica sol in semiconductor processes, through customized protection and application environment, reduce the damage of samples to instrument components and the safety of analysts</a:t>
                      </a:r>
                      <a:endParaRPr lang="zh-CN" altLang="en-US" sz="1200" dirty="0">
                        <a:solidFill>
                          <a:srgbClr val="000000"/>
                        </a:solidFill>
                      </a:endParaRPr>
                    </a:p>
                  </a:txBody>
                  <a:tcPr marT="60960" marB="6096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sp>
        <p:nvSpPr>
          <p:cNvPr id="5" name="object 2"/>
          <p:cNvSpPr txBox="1"/>
          <p:nvPr/>
        </p:nvSpPr>
        <p:spPr>
          <a:xfrm>
            <a:off x="323850" y="868045"/>
            <a:ext cx="5861050" cy="883920"/>
          </a:xfrm>
          <a:prstGeom prst="rect">
            <a:avLst/>
          </a:prstGeom>
        </p:spPr>
        <p:txBody>
          <a:bodyPr vert="horz" wrap="square" lIns="0" tIns="128905" rIns="0" bIns="0" rtlCol="0">
            <a:spAutoFit/>
          </a:bodyPr>
          <a:p>
            <a:pPr marL="12700">
              <a:lnSpc>
                <a:spcPct val="100000"/>
              </a:lnSpc>
              <a:spcBef>
                <a:spcPts val="1015"/>
              </a:spcBef>
            </a:pPr>
            <a:r>
              <a:rPr lang="en-US" sz="2400" b="1" dirty="0">
                <a:latin typeface="Calibri" panose="020F0502020204030204" pitchFamily="34" charset="0"/>
                <a:cs typeface="Calibri" panose="020F0502020204030204" pitchFamily="34" charset="0"/>
              </a:rPr>
              <a:t>Protective type </a:t>
            </a:r>
            <a:r>
              <a:rPr sz="2400" b="1" dirty="0">
                <a:latin typeface="Calibri" panose="020F0502020204030204" pitchFamily="34" charset="0"/>
                <a:cs typeface="Calibri" panose="020F0502020204030204" pitchFamily="34" charset="0"/>
              </a:rPr>
              <a:t>ICP-</a:t>
            </a:r>
            <a:r>
              <a:rPr lang="en-US" sz="2400" b="1" dirty="0">
                <a:latin typeface="Calibri" panose="020F0502020204030204" pitchFamily="34" charset="0"/>
                <a:cs typeface="Calibri" panose="020F0502020204030204" pitchFamily="34" charset="0"/>
              </a:rPr>
              <a:t>O</a:t>
            </a:r>
            <a:r>
              <a:rPr sz="2400" b="1" dirty="0">
                <a:latin typeface="Calibri" panose="020F0502020204030204" pitchFamily="34" charset="0"/>
                <a:cs typeface="Calibri" panose="020F0502020204030204" pitchFamily="34" charset="0"/>
              </a:rPr>
              <a:t>ES</a:t>
            </a:r>
            <a:endParaRPr sz="2400">
              <a:latin typeface="Calibri" panose="020F0502020204030204" pitchFamily="34" charset="0"/>
              <a:cs typeface="Calibri" panose="020F0502020204030204" pitchFamily="34" charset="0"/>
            </a:endParaRPr>
          </a:p>
          <a:p>
            <a:pPr marL="12700">
              <a:lnSpc>
                <a:spcPct val="100000"/>
              </a:lnSpc>
              <a:spcBef>
                <a:spcPts val="850"/>
              </a:spcBef>
            </a:pPr>
            <a:r>
              <a:rPr lang="en-US" sz="1800" spc="35" dirty="0">
                <a:solidFill>
                  <a:srgbClr val="FF0000"/>
                </a:solidFill>
                <a:latin typeface="Calibri" panose="020F0502020204030204" pitchFamily="34" charset="0"/>
                <a:cs typeface="Calibri" panose="020F0502020204030204" pitchFamily="34" charset="0"/>
              </a:rPr>
              <a:t>(</a:t>
            </a:r>
            <a:r>
              <a:rPr sz="1800" spc="35" dirty="0">
                <a:solidFill>
                  <a:srgbClr val="FF0000"/>
                </a:solidFill>
                <a:latin typeface="Calibri" panose="020F0502020204030204" pitchFamily="34" charset="0"/>
                <a:cs typeface="Calibri" panose="020F0502020204030204" pitchFamily="34" charset="0"/>
              </a:rPr>
              <a:t>Elemental analysis of medium and low radioactive samples</a:t>
            </a:r>
            <a:r>
              <a:rPr lang="en-US" sz="1800" spc="35" dirty="0">
                <a:solidFill>
                  <a:srgbClr val="FF0000"/>
                </a:solidFill>
                <a:latin typeface="Calibri" panose="020F0502020204030204" pitchFamily="34" charset="0"/>
                <a:cs typeface="Calibri" panose="020F0502020204030204" pitchFamily="34" charset="0"/>
              </a:rPr>
              <a:t>)</a:t>
            </a:r>
            <a:endParaRPr lang="en-US" sz="1800" spc="35" dirty="0">
              <a:solidFill>
                <a:srgbClr val="FF0000"/>
              </a:solidFill>
              <a:latin typeface="Calibri" panose="020F0502020204030204" pitchFamily="34" charset="0"/>
              <a:cs typeface="Calibri" panose="020F0502020204030204" pitchFamily="34" charset="0"/>
            </a:endParaRPr>
          </a:p>
        </p:txBody>
      </p:sp>
      <p:sp>
        <p:nvSpPr>
          <p:cNvPr id="10" name="object 7"/>
          <p:cNvSpPr txBox="1">
            <a:spLocks noGrp="1"/>
          </p:cNvSpPr>
          <p:nvPr>
            <p:ph type="title"/>
          </p:nvPr>
        </p:nvSpPr>
        <p:spPr>
          <a:xfrm>
            <a:off x="323850" y="151448"/>
            <a:ext cx="4488180" cy="294005"/>
          </a:xfrm>
          <a:prstGeom prst="rect">
            <a:avLst/>
          </a:prstGeom>
        </p:spPr>
        <p:txBody>
          <a:bodyPr vert="horz" wrap="square" lIns="0" tIns="17145" rIns="0" bIns="0" rtlCol="0">
            <a:spAutoFit/>
          </a:bodyPr>
          <a:p>
            <a:pPr marL="12700">
              <a:lnSpc>
                <a:spcPct val="100000"/>
              </a:lnSpc>
              <a:spcBef>
                <a:spcPts val="135"/>
              </a:spcBef>
            </a:pPr>
            <a:r>
              <a:rPr lang="zh-CN" altLang="en-US" sz="1800"/>
              <a:t>Cases：XXXX Company in China</a:t>
            </a:r>
            <a:endParaRPr lang="zh-CN" altLang="en-US" sz="1800"/>
          </a:p>
        </p:txBody>
      </p:sp>
      <p:pic>
        <p:nvPicPr>
          <p:cNvPr id="3" name="图片 2" descr="正面SPECPro-6000 手套箱 副本"/>
          <p:cNvPicPr>
            <a:picLocks noChangeAspect="1"/>
          </p:cNvPicPr>
          <p:nvPr/>
        </p:nvPicPr>
        <p:blipFill>
          <a:blip r:embed="rId1"/>
          <a:stretch>
            <a:fillRect/>
          </a:stretch>
        </p:blipFill>
        <p:spPr>
          <a:xfrm>
            <a:off x="4812030" y="1275715"/>
            <a:ext cx="5135880" cy="2988945"/>
          </a:xfrm>
          <a:prstGeom prst="rect">
            <a:avLst/>
          </a:prstGeom>
        </p:spPr>
      </p:pic>
      <p:sp>
        <p:nvSpPr>
          <p:cNvPr id="4" name="文本框 3"/>
          <p:cNvSpPr txBox="1"/>
          <p:nvPr/>
        </p:nvSpPr>
        <p:spPr>
          <a:xfrm>
            <a:off x="251460" y="2022475"/>
            <a:ext cx="5507355" cy="2891790"/>
          </a:xfrm>
          <a:prstGeom prst="rect">
            <a:avLst/>
          </a:prstGeom>
          <a:noFill/>
          <a:ln>
            <a:noFill/>
          </a:ln>
        </p:spPr>
        <p:txBody>
          <a:bodyPr vert="horz" wrap="square" lIns="91440" tIns="45720" rIns="91440" bIns="45720" numCol="1" rtlCol="0" anchor="t" anchorCtr="0" compatLnSpc="1">
            <a:spAutoFit/>
          </a:bodyPr>
          <a:p>
            <a:r>
              <a:rPr lang="en-US" altLang="zh-CN" sz="1400" dirty="0" smtClean="0">
                <a:solidFill>
                  <a:srgbClr val="000000"/>
                </a:solidFill>
                <a:latin typeface="Calibri" panose="020F0502020204030204" pitchFamily="34" charset="0"/>
                <a:ea typeface="+mj-ea"/>
                <a:cs typeface="Calibri" panose="020F0502020204030204" pitchFamily="34" charset="0"/>
              </a:rPr>
              <a:t>(1) For </a:t>
            </a:r>
            <a:r>
              <a:rPr lang="en-US" altLang="zh-CN" sz="1400" dirty="0" smtClean="0">
                <a:solidFill>
                  <a:srgbClr val="000000"/>
                </a:solidFill>
                <a:latin typeface="Calibri" panose="020F0502020204030204" pitchFamily="34" charset="0"/>
                <a:ea typeface="+mj-ea"/>
                <a:cs typeface="Calibri" panose="020F0502020204030204" pitchFamily="34" charset="0"/>
                <a:sym typeface="+mn-ea"/>
              </a:rPr>
              <a:t>simultaneous analysis and measurement of non-volatile elements, such as </a:t>
            </a:r>
            <a:r>
              <a:rPr lang="en-US" altLang="zh-CN" sz="1400" dirty="0" smtClean="0">
                <a:solidFill>
                  <a:srgbClr val="000000"/>
                </a:solidFill>
                <a:latin typeface="Calibri" panose="020F0502020204030204" pitchFamily="34" charset="0"/>
                <a:ea typeface="+mj-ea"/>
                <a:cs typeface="Calibri" panose="020F0502020204030204" pitchFamily="34" charset="0"/>
              </a:rPr>
              <a:t>Ag, Al, As, B, Ba, Be, Ca, Cr, Co, Cu, Dy, Eu, Fe, Gd, Hf, Li, Mg, Mn, Mo, Nb, Ni, P, Ru, S, Sn , Sm, Ta, Sb, V, Ti, Zn, Zr, W.</a:t>
            </a:r>
            <a:endParaRPr lang="en-US" altLang="zh-CN" sz="1400" dirty="0" smtClean="0">
              <a:solidFill>
                <a:srgbClr val="000000"/>
              </a:solidFill>
              <a:latin typeface="Calibri" panose="020F0502020204030204" pitchFamily="34" charset="0"/>
              <a:ea typeface="+mj-ea"/>
              <a:cs typeface="Calibri" panose="020F0502020204030204" pitchFamily="34" charset="0"/>
            </a:endParaRPr>
          </a:p>
          <a:p>
            <a:endParaRPr lang="en-US" altLang="zh-CN" sz="1400" dirty="0" smtClean="0">
              <a:solidFill>
                <a:srgbClr val="000000"/>
              </a:solidFill>
              <a:latin typeface="Calibri" panose="020F0502020204030204" pitchFamily="34" charset="0"/>
              <a:ea typeface="+mj-ea"/>
              <a:cs typeface="Calibri" panose="020F0502020204030204" pitchFamily="34" charset="0"/>
            </a:endParaRPr>
          </a:p>
          <a:p>
            <a:r>
              <a:rPr lang="en-US" altLang="zh-CN" sz="1400" dirty="0" smtClean="0">
                <a:solidFill>
                  <a:srgbClr val="000000"/>
                </a:solidFill>
                <a:latin typeface="Calibri" panose="020F0502020204030204" pitchFamily="34" charset="0"/>
                <a:ea typeface="+mj-ea"/>
                <a:cs typeface="Calibri" panose="020F0502020204030204" pitchFamily="34" charset="0"/>
              </a:rPr>
              <a:t>(2) The equipment has biological shielding and radioactive containment functions, which can effectively shield β、</a:t>
            </a:r>
            <a:r>
              <a:rPr lang="en-US" altLang="zh-CN" sz="1400" dirty="0" smtClean="0">
                <a:solidFill>
                  <a:srgbClr val="000000"/>
                </a:solidFill>
                <a:latin typeface="Calibri" panose="020F0502020204030204" pitchFamily="34" charset="0"/>
                <a:ea typeface="+mj-ea"/>
                <a:cs typeface="Calibri" panose="020F0502020204030204" pitchFamily="34" charset="0"/>
              </a:rPr>
              <a:t>γ and other radiation from the sample itself, and meet the radiation protection requirements.</a:t>
            </a:r>
            <a:endParaRPr lang="en-US" altLang="zh-CN" sz="1400" dirty="0" smtClean="0">
              <a:solidFill>
                <a:srgbClr val="000000"/>
              </a:solidFill>
              <a:latin typeface="Calibri" panose="020F0502020204030204" pitchFamily="34" charset="0"/>
              <a:ea typeface="+mj-ea"/>
              <a:cs typeface="Calibri" panose="020F0502020204030204" pitchFamily="34" charset="0"/>
            </a:endParaRPr>
          </a:p>
          <a:p>
            <a:endParaRPr lang="en-US" altLang="zh-CN" sz="1400" dirty="0" smtClean="0">
              <a:solidFill>
                <a:srgbClr val="000000"/>
              </a:solidFill>
              <a:latin typeface="Calibri" panose="020F0502020204030204" pitchFamily="34" charset="0"/>
              <a:ea typeface="+mj-ea"/>
              <a:cs typeface="Calibri" panose="020F0502020204030204" pitchFamily="34" charset="0"/>
            </a:endParaRPr>
          </a:p>
          <a:p>
            <a:r>
              <a:rPr lang="en-US" altLang="zh-CN" sz="1400" dirty="0" smtClean="0">
                <a:solidFill>
                  <a:srgbClr val="000000"/>
                </a:solidFill>
                <a:latin typeface="Calibri" panose="020F0502020204030204" pitchFamily="34" charset="0"/>
                <a:ea typeface="+mj-ea"/>
                <a:cs typeface="Calibri" panose="020F0502020204030204" pitchFamily="34" charset="0"/>
              </a:rPr>
              <a:t>(3) The computer (data analysis and instrument control) connected with the glove box type ICP-AES transmits the relevant information of the measurement to the laboratory information management system (LIMS) of the analysis center.</a:t>
            </a:r>
            <a:endParaRPr lang="en-US" altLang="zh-CN" sz="1400" dirty="0" smtClean="0">
              <a:solidFill>
                <a:srgbClr val="000000"/>
              </a:solidFill>
              <a:latin typeface="Calibri" panose="020F0502020204030204" pitchFamily="34" charset="0"/>
              <a:ea typeface="+mj-ea"/>
              <a:cs typeface="Calibri" panose="020F0502020204030204" pitchFamily="34" charset="0"/>
            </a:endParaRPr>
          </a:p>
          <a:p>
            <a:endParaRPr lang="en-US" altLang="zh-CN" sz="1400" dirty="0" smtClean="0">
              <a:solidFill>
                <a:srgbClr val="000000"/>
              </a:solidFill>
              <a:latin typeface="Calibri" panose="020F0502020204030204" pitchFamily="34" charset="0"/>
              <a:ea typeface="+mj-ea"/>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670300" y="2067560"/>
            <a:ext cx="4972050" cy="583565"/>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3200" b="1" dirty="0">
                <a:solidFill>
                  <a:srgbClr val="FF0000"/>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sym typeface="+mn-ea"/>
              </a:rPr>
              <a:t>Thank you for watching!</a:t>
            </a:r>
            <a:endParaRPr kumimoji="0" lang="zh-CN" altLang="en-US" sz="3200" b="1" i="0" u="none" strike="noStrike" kern="1200" cap="none" spc="0" normalizeH="0" baseline="0" dirty="0">
              <a:solidFill>
                <a:srgbClr val="FF0000"/>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1"/>
          <p:cNvSpPr txBox="1"/>
          <p:nvPr>
            <p:custDataLst>
              <p:tags r:id="rId1"/>
            </p:custDataLst>
          </p:nvPr>
        </p:nvSpPr>
        <p:spPr>
          <a:xfrm>
            <a:off x="634703" y="2120741"/>
            <a:ext cx="764381" cy="531019"/>
          </a:xfrm>
          <a:prstGeom prst="rect">
            <a:avLst/>
          </a:prstGeom>
          <a:noFill/>
        </p:spPr>
        <p:txBody>
          <a:bodyPr wrap="none" lIns="68578" tIns="34289" rIns="68578" bIns="34289"/>
          <a:lstStyle/>
          <a:p>
            <a:pPr>
              <a:defRPr/>
            </a:pPr>
            <a:r>
              <a:rPr lang="en-US" altLang="zh-CN" sz="36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rPr>
              <a:t>Part</a:t>
            </a:r>
            <a:endParaRPr lang="en-US" altLang="zh-CN" sz="36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endParaRPr>
          </a:p>
        </p:txBody>
      </p:sp>
      <p:sp>
        <p:nvSpPr>
          <p:cNvPr id="25" name="矩形 24"/>
          <p:cNvSpPr/>
          <p:nvPr>
            <p:custDataLst>
              <p:tags r:id="rId2"/>
            </p:custDataLst>
          </p:nvPr>
        </p:nvSpPr>
        <p:spPr>
          <a:xfrm>
            <a:off x="2237105" y="1957705"/>
            <a:ext cx="6852285" cy="857250"/>
          </a:xfrm>
          <a:prstGeom prst="rect">
            <a:avLst/>
          </a:prstGeom>
          <a:solidFill>
            <a:schemeClr val="bg1">
              <a:lumMod val="95000"/>
            </a:schemeClr>
          </a:solidFill>
          <a:ln w="12700" cap="flat" cmpd="sng" algn="ctr">
            <a:noFill/>
            <a:prstDash val="solid"/>
            <a:miter lim="800000"/>
          </a:ln>
          <a:effectLst/>
        </p:spPr>
        <p:txBody>
          <a:bodyPr lIns="242994" tIns="34289" rIns="674983" bIns="34289" anchor="ctr"/>
          <a:lstStyle/>
          <a:p>
            <a:pPr>
              <a:lnSpc>
                <a:spcPct val="130000"/>
              </a:lnSpc>
              <a:defRPr/>
            </a:pPr>
            <a:r>
              <a:rPr lang="zh-CN" altLang="en-US" sz="2400" b="1" kern="0" dirty="0">
                <a:solidFill>
                  <a:srgbClr val="000000"/>
                </a:solidFill>
                <a:latin typeface="微软雅黑" panose="020B0503020204020204" pitchFamily="34" charset="-122"/>
                <a:ea typeface="微软雅黑" panose="020B0503020204020204" pitchFamily="34" charset="-122"/>
                <a:sym typeface="+mn-ea"/>
              </a:rPr>
              <a:t>SPEC Pro 6000</a:t>
            </a:r>
            <a:r>
              <a:rPr lang="en-US" altLang="zh-CN" sz="2400" b="1" kern="0" dirty="0">
                <a:solidFill>
                  <a:srgbClr val="000000"/>
                </a:solidFill>
                <a:latin typeface="微软雅黑" panose="020B0503020204020204" pitchFamily="34" charset="-122"/>
                <a:ea typeface="微软雅黑" panose="020B0503020204020204" pitchFamily="34" charset="-122"/>
                <a:sym typeface="+mn-ea"/>
              </a:rPr>
              <a:t> S</a:t>
            </a:r>
            <a:r>
              <a:rPr lang="zh-CN" altLang="en-US" sz="2400" b="1" kern="0" dirty="0">
                <a:solidFill>
                  <a:srgbClr val="000000"/>
                </a:solidFill>
                <a:latin typeface="微软雅黑" panose="020B0503020204020204" pitchFamily="34" charset="-122"/>
                <a:ea typeface="微软雅黑" panose="020B0503020204020204" pitchFamily="34" charset="-122"/>
                <a:sym typeface="+mn-ea"/>
              </a:rPr>
              <a:t>ystem</a:t>
            </a:r>
            <a:r>
              <a:rPr lang="en-US" altLang="zh-CN" sz="2400" b="1" kern="0" dirty="0">
                <a:solidFill>
                  <a:srgbClr val="000000"/>
                </a:solidFill>
                <a:latin typeface="微软雅黑" panose="020B0503020204020204" pitchFamily="34" charset="-122"/>
                <a:ea typeface="微软雅黑" panose="020B0503020204020204" pitchFamily="34" charset="-122"/>
                <a:sym typeface="+mn-ea"/>
              </a:rPr>
              <a:t> C</a:t>
            </a:r>
            <a:r>
              <a:rPr lang="zh-CN" altLang="en-US" sz="2400" b="1" kern="0" dirty="0">
                <a:solidFill>
                  <a:srgbClr val="000000"/>
                </a:solidFill>
                <a:latin typeface="微软雅黑" panose="020B0503020204020204" pitchFamily="34" charset="-122"/>
                <a:ea typeface="微软雅黑" panose="020B0503020204020204" pitchFamily="34" charset="-122"/>
                <a:sym typeface="+mn-ea"/>
              </a:rPr>
              <a:t>omposition</a:t>
            </a:r>
            <a:endParaRPr lang="zh-CN" altLang="en-US" sz="2400" b="1" kern="0" dirty="0">
              <a:solidFill>
                <a:srgbClr val="000000"/>
              </a:solidFill>
              <a:latin typeface="微软雅黑" panose="020B0503020204020204" pitchFamily="34" charset="-122"/>
              <a:ea typeface="微软雅黑" panose="020B0503020204020204" pitchFamily="34" charset="-122"/>
              <a:sym typeface="+mn-ea"/>
            </a:endParaRPr>
          </a:p>
        </p:txBody>
      </p:sp>
      <p:sp>
        <p:nvSpPr>
          <p:cNvPr id="28" name="文本框 14"/>
          <p:cNvSpPr txBox="1">
            <a:spLocks noChangeArrowheads="1"/>
          </p:cNvSpPr>
          <p:nvPr>
            <p:custDataLst>
              <p:tags r:id="rId3"/>
            </p:custDataLst>
          </p:nvPr>
        </p:nvSpPr>
        <p:spPr bwMode="auto">
          <a:xfrm>
            <a:off x="1521278" y="1788761"/>
            <a:ext cx="952239"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8" tIns="34289" rIns="68578" bIns="34289"/>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bg2"/>
                </a:solidFill>
                <a:latin typeface="Arial Black" panose="020B0A04020102020204" pitchFamily="34" charset="0"/>
                <a:ea typeface="华文新魏" panose="02010800040101010101" pitchFamily="2" charset="-122"/>
              </a:rPr>
              <a:t>1</a:t>
            </a:r>
            <a:endParaRPr lang="en-US" altLang="zh-CN" sz="7200" dirty="0">
              <a:solidFill>
                <a:schemeClr val="bg2"/>
              </a:solidFill>
              <a:latin typeface="Arial Black" panose="020B0A04020102020204" pitchFamily="34" charset="0"/>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2430" y="809625"/>
            <a:ext cx="8368665" cy="737235"/>
          </a:xfrm>
          <a:prstGeom prst="rect">
            <a:avLst/>
          </a:prstGeom>
        </p:spPr>
        <p:txBody>
          <a:bodyPr wrap="square">
            <a:spAutoFit/>
          </a:bodyPr>
          <a:lstStyle/>
          <a:p>
            <a:r>
              <a:rPr lang="zh-CN" altLang="zh-CN" sz="1400" dirty="0">
                <a:solidFill>
                  <a:srgbClr val="333333"/>
                </a:solidFill>
                <a:latin typeface="微软雅黑" panose="020B0503020204020204" pitchFamily="34" charset="-122"/>
                <a:ea typeface="微软雅黑" panose="020B0503020204020204" pitchFamily="34" charset="-122"/>
              </a:rPr>
              <a:t>The </a:t>
            </a:r>
            <a:r>
              <a:rPr lang="en-US" altLang="zh-CN" sz="1400" dirty="0">
                <a:solidFill>
                  <a:srgbClr val="333333"/>
                </a:solidFill>
                <a:latin typeface="微软雅黑" panose="020B0503020204020204" pitchFamily="34" charset="-122"/>
                <a:ea typeface="微软雅黑" panose="020B0503020204020204" pitchFamily="34" charset="-122"/>
              </a:rPr>
              <a:t>host</a:t>
            </a:r>
            <a:r>
              <a:rPr lang="zh-CN" altLang="zh-CN" sz="1400" dirty="0">
                <a:solidFill>
                  <a:srgbClr val="333333"/>
                </a:solidFill>
                <a:latin typeface="微软雅黑" panose="020B0503020204020204" pitchFamily="34" charset="-122"/>
                <a:ea typeface="微软雅黑" panose="020B0503020204020204" pitchFamily="34" charset="-122"/>
              </a:rPr>
              <a:t> machine configuration of protective inductively coupled plasma spectrometer, including sampling system, plasma torch, optical channel, detector, high frequency generator, computer control system, cooling system, gas supply system, exhaust system, glove box, etc.</a:t>
            </a:r>
            <a:endParaRPr lang="zh-CN" altLang="zh-CN" sz="1400" dirty="0">
              <a:solidFill>
                <a:srgbClr val="333333"/>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a:xfrm>
            <a:off x="89502" y="322948"/>
            <a:ext cx="7200000" cy="276860"/>
          </a:xfrm>
        </p:spPr>
        <p:txBody>
          <a:bodyPr anchor="ctr" anchorCtr="0">
            <a:spAutoFit/>
          </a:bodyPr>
          <a:lstStyle/>
          <a:p>
            <a:pPr algn="l"/>
            <a:r>
              <a:rPr lang="zh-CN" altLang="en-US">
                <a:sym typeface="+mn-ea"/>
              </a:rPr>
              <a:t>System </a:t>
            </a:r>
            <a:r>
              <a:rPr lang="en-US" altLang="zh-CN">
                <a:sym typeface="+mn-ea"/>
              </a:rPr>
              <a:t>C</a:t>
            </a:r>
            <a:r>
              <a:rPr lang="zh-CN" altLang="en-US">
                <a:sym typeface="+mn-ea"/>
              </a:rPr>
              <a:t>omposition </a:t>
            </a:r>
            <a:r>
              <a:rPr lang="en-US" altLang="zh-CN">
                <a:sym typeface="+mn-ea"/>
              </a:rPr>
              <a:t>D</a:t>
            </a:r>
            <a:r>
              <a:rPr lang="zh-CN" altLang="en-US">
                <a:sym typeface="+mn-ea"/>
              </a:rPr>
              <a:t>iagram</a:t>
            </a:r>
            <a:endParaRPr lang="zh-CN" b="1" dirty="0">
              <a:latin typeface="微软雅黑" panose="020B0503020204020204" pitchFamily="34" charset="-122"/>
              <a:ea typeface="微软雅黑" panose="020B0503020204020204" pitchFamily="34" charset="-122"/>
            </a:endParaRPr>
          </a:p>
        </p:txBody>
      </p:sp>
      <p:pic>
        <p:nvPicPr>
          <p:cNvPr id="4" name="图片 3"/>
          <p:cNvPicPr/>
          <p:nvPr>
            <p:custDataLst>
              <p:tags r:id="rId1"/>
            </p:custDataLst>
          </p:nvPr>
        </p:nvPicPr>
        <p:blipFill>
          <a:blip r:embed="rId2"/>
          <a:stretch>
            <a:fillRect/>
          </a:stretch>
        </p:blipFill>
        <p:spPr>
          <a:xfrm>
            <a:off x="971550" y="1635125"/>
            <a:ext cx="6866255" cy="3186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F:\工作\0.项目管理\0-3PDP0-20009I 核专用分析仪\手套箱系列效果图\6000 副本.png"/>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1546860"/>
            <a:ext cx="4240530" cy="2679700"/>
          </a:xfrm>
          <a:prstGeom prst="rect">
            <a:avLst/>
          </a:prstGeom>
          <a:noFill/>
          <a:ln>
            <a:noFill/>
          </a:ln>
        </p:spPr>
      </p:pic>
      <p:sp>
        <p:nvSpPr>
          <p:cNvPr id="2" name="标题 1"/>
          <p:cNvSpPr>
            <a:spLocks noGrp="1"/>
          </p:cNvSpPr>
          <p:nvPr>
            <p:ph type="title"/>
          </p:nvPr>
        </p:nvSpPr>
        <p:spPr>
          <a:xfrm>
            <a:off x="107917" y="267703"/>
            <a:ext cx="7200000" cy="276860"/>
          </a:xfrm>
        </p:spPr>
        <p:txBody>
          <a:bodyPr anchor="ctr" anchorCtr="0">
            <a:spAutoFit/>
          </a:bodyPr>
          <a:lstStyle/>
          <a:p>
            <a:pPr algn="l"/>
            <a:r>
              <a:rPr lang="zh-CN" altLang="en-US">
                <a:sym typeface="+mn-ea"/>
              </a:rPr>
              <a:t>Protective type of ICP-</a:t>
            </a:r>
            <a:r>
              <a:rPr lang="en-US" altLang="zh-CN">
                <a:sym typeface="+mn-ea"/>
              </a:rPr>
              <a:t>OES</a:t>
            </a:r>
            <a:r>
              <a:rPr lang="zh-CN" altLang="en-US">
                <a:sym typeface="+mn-ea"/>
              </a:rPr>
              <a:t> SPEC Pro </a:t>
            </a:r>
            <a:r>
              <a:rPr lang="en-US" altLang="zh-CN">
                <a:sym typeface="+mn-ea"/>
              </a:rPr>
              <a:t>6000</a:t>
            </a:r>
            <a:endParaRPr lang="en-US" altLang="zh-CN" dirty="0" smtClean="0">
              <a:latin typeface="微软雅黑" panose="020B0503020204020204" pitchFamily="34" charset="-122"/>
              <a:ea typeface="微软雅黑" panose="020B0503020204020204" pitchFamily="34" charset="-122"/>
              <a:sym typeface="+mn-ea"/>
            </a:endParaRPr>
          </a:p>
        </p:txBody>
      </p:sp>
      <p:sp>
        <p:nvSpPr>
          <p:cNvPr id="10" name="TextBox 9"/>
          <p:cNvSpPr txBox="1"/>
          <p:nvPr/>
        </p:nvSpPr>
        <p:spPr>
          <a:xfrm>
            <a:off x="367665" y="3240405"/>
            <a:ext cx="1952625" cy="1506855"/>
          </a:xfrm>
          <a:prstGeom prst="rect">
            <a:avLst/>
          </a:prstGeom>
          <a:noFill/>
          <a:ln>
            <a:solidFill>
              <a:srgbClr val="333333"/>
            </a:solidFill>
          </a:ln>
        </p:spPr>
        <p:txBody>
          <a:bodyPr wrap="square" rtlCol="0">
            <a:spAutoFit/>
          </a:bodyPr>
          <a:lstStyle/>
          <a:p>
            <a:pPr indent="0">
              <a:buFont typeface="Wingdings" panose="05000000000000000000" pitchFamily="2" charset="2"/>
              <a:buNone/>
            </a:pPr>
            <a:r>
              <a:rPr lang="zh-CN" altLang="en-US" sz="900" b="1" dirty="0">
                <a:solidFill>
                  <a:srgbClr val="000000"/>
                </a:solidFill>
                <a:latin typeface="微软雅黑" panose="020B0503020204020204" pitchFamily="34" charset="-122"/>
                <a:ea typeface="微软雅黑" panose="020B0503020204020204" pitchFamily="34" charset="-122"/>
                <a:sym typeface="+mn-ea"/>
              </a:rPr>
              <a:t>Instrument automatic ignition, automatic optimization,</a:t>
            </a:r>
            <a:r>
              <a:rPr lang="en-US" altLang="zh-CN" sz="900" b="1" dirty="0">
                <a:solidFill>
                  <a:srgbClr val="000000"/>
                </a:solidFill>
                <a:latin typeface="微软雅黑" panose="020B0503020204020204" pitchFamily="34" charset="-122"/>
                <a:ea typeface="微软雅黑" panose="020B0503020204020204" pitchFamily="34" charset="-122"/>
                <a:sym typeface="+mn-ea"/>
              </a:rPr>
              <a:t> </a:t>
            </a:r>
            <a:r>
              <a:rPr lang="en-US" altLang="zh-CN" sz="9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a</a:t>
            </a:r>
            <a:r>
              <a:rPr lang="zh-CN" altLang="en-US" sz="9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utomatic calibration curve, automatic quality control</a:t>
            </a:r>
            <a:endParaRPr lang="en-US" altLang="zh-CN" sz="900" b="1" dirty="0">
              <a:solidFill>
                <a:srgbClr val="0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The host actively starts, optimizes, and prepares for the analysis</a:t>
            </a:r>
            <a:endParaRPr lang="en-US" altLang="zh-CN" sz="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Ø"/>
            </a:pPr>
            <a:r>
              <a:rPr lang="zh-CN" altLang="en-US" sz="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Standard solution automatic introduction, quality control includes detection limit, standard sample, blank and other choices, to ensure the reliability of data</a:t>
            </a:r>
            <a:endParaRPr lang="zh-CN" altLang="en-US" sz="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5" name="TextBox 14"/>
          <p:cNvSpPr txBox="1"/>
          <p:nvPr/>
        </p:nvSpPr>
        <p:spPr>
          <a:xfrm>
            <a:off x="6577965" y="1546860"/>
            <a:ext cx="2074545" cy="962660"/>
          </a:xfrm>
          <a:prstGeom prst="rect">
            <a:avLst/>
          </a:prstGeom>
          <a:noFill/>
          <a:ln>
            <a:solidFill>
              <a:srgbClr val="000000"/>
            </a:solidFill>
          </a:ln>
        </p:spPr>
        <p:txBody>
          <a:bodyPr wrap="square" rtlCol="0">
            <a:noAutofit/>
          </a:bodyPr>
          <a:lstStyle/>
          <a:p>
            <a:pPr>
              <a:lnSpc>
                <a:spcPct val="150000"/>
              </a:lnSpc>
            </a:pPr>
            <a:r>
              <a:rPr lang="zh-CN" altLang="en-US" sz="900" b="1" dirty="0">
                <a:solidFill>
                  <a:srgbClr val="000000"/>
                </a:solidFill>
                <a:latin typeface="微软雅黑" panose="020B0503020204020204" pitchFamily="34" charset="-122"/>
                <a:ea typeface="微软雅黑" panose="020B0503020204020204" pitchFamily="34" charset="-122"/>
                <a:sym typeface="+mn-ea"/>
              </a:rPr>
              <a:t>Sample access to the system</a:t>
            </a:r>
            <a:endParaRPr lang="en-US" altLang="zh-CN" sz="900" b="1" dirty="0">
              <a:solidFill>
                <a:srgbClr val="000000"/>
              </a:solidFill>
              <a:latin typeface="微软雅黑" panose="020B0503020204020204" pitchFamily="34" charset="-122"/>
              <a:ea typeface="微软雅黑" panose="020B0503020204020204" pitchFamily="34" charset="-122"/>
            </a:endParaRPr>
          </a:p>
          <a:p>
            <a:pPr indent="-171450">
              <a:buFont typeface="Wingdings" panose="05000000000000000000" pitchFamily="2" charset="2"/>
              <a:buChar char="Ø"/>
            </a:pPr>
            <a:r>
              <a:rPr lang="zh-CN" altLang="en-US" sz="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It can be used with fully automatic pretreatment equipment</a:t>
            </a:r>
            <a:endParaRPr lang="en-US" altLang="zh-CN" sz="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171450">
              <a:buFont typeface="Wingdings" panose="05000000000000000000" pitchFamily="2" charset="2"/>
              <a:buChar char="Ø"/>
            </a:pPr>
            <a:r>
              <a:rPr lang="zh-CN" altLang="en-US" sz="8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Material transition compartment and tool transition compartment, placement and delivery of samples</a:t>
            </a:r>
            <a:endParaRPr lang="en-US" altLang="zh-CN" sz="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171450">
              <a:buFont typeface="Wingdings" panose="05000000000000000000" pitchFamily="2" charset="2"/>
              <a:buChar char="Ø"/>
            </a:pPr>
            <a:endParaRPr lang="en-US" altLang="zh-CN" sz="900"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900"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TextBox 30"/>
          <p:cNvSpPr txBox="1"/>
          <p:nvPr/>
        </p:nvSpPr>
        <p:spPr>
          <a:xfrm>
            <a:off x="6577775" y="2634343"/>
            <a:ext cx="2074242" cy="668020"/>
          </a:xfrm>
          <a:prstGeom prst="rect">
            <a:avLst/>
          </a:prstGeom>
          <a:noFill/>
          <a:ln>
            <a:solidFill>
              <a:srgbClr val="4D4D4D"/>
            </a:solidFill>
          </a:ln>
        </p:spPr>
        <p:txBody>
          <a:bodyPr wrap="square" rtlCol="0">
            <a:spAutoFit/>
          </a:bodyPr>
          <a:lstStyle/>
          <a:p>
            <a:pPr>
              <a:lnSpc>
                <a:spcPct val="150000"/>
              </a:lnSpc>
            </a:pPr>
            <a:r>
              <a:rPr lang="zh-CN" altLang="en-US" sz="900" b="1" dirty="0">
                <a:solidFill>
                  <a:srgbClr val="FF0000"/>
                </a:solidFill>
                <a:latin typeface="微软雅黑" panose="020B0503020204020204" pitchFamily="34" charset="-122"/>
                <a:ea typeface="微软雅黑" panose="020B0503020204020204" pitchFamily="34" charset="-122"/>
                <a:sym typeface="+mn-ea"/>
              </a:rPr>
              <a:t>Closed operating space</a:t>
            </a:r>
            <a:endParaRPr lang="en-US" altLang="zh-CN" sz="900" b="1" dirty="0">
              <a:solidFill>
                <a:srgbClr val="FF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8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Split design</a:t>
            </a:r>
            <a:endParaRPr lang="en-US" altLang="zh-CN" sz="8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Ø"/>
            </a:pPr>
            <a:r>
              <a:rPr lang="zh-CN" altLang="en-US" sz="8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Seal off the operating environment of the glove box</a:t>
            </a:r>
            <a:endParaRPr lang="zh-CN" altLang="en-US" sz="8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5" name="直接箭头连接符 4"/>
          <p:cNvCxnSpPr/>
          <p:nvPr/>
        </p:nvCxnSpPr>
        <p:spPr>
          <a:xfrm>
            <a:off x="5292112" y="3652151"/>
            <a:ext cx="1127525" cy="2740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2386589" y="2862880"/>
            <a:ext cx="1172270" cy="6269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59410" y="681355"/>
            <a:ext cx="8329930" cy="829945"/>
          </a:xfrm>
          <a:prstGeom prst="rect">
            <a:avLst/>
          </a:prstGeom>
        </p:spPr>
        <p:txBody>
          <a:bodyPr wrap="square">
            <a:spAutoFit/>
          </a:bodyPr>
          <a:lstStyle/>
          <a:p>
            <a:r>
              <a:rPr lang="en-US" altLang="zh-CN" dirty="0">
                <a:solidFill>
                  <a:srgbClr val="333333"/>
                </a:solidFill>
                <a:latin typeface="微软雅黑" panose="020B0503020204020204" pitchFamily="34" charset="-122"/>
                <a:ea typeface="微软雅黑" panose="020B0503020204020204" pitchFamily="34" charset="-122"/>
              </a:rPr>
              <a:t>SPEC Pro 6000 p</a:t>
            </a:r>
            <a:r>
              <a:rPr lang="en-US" altLang="zh-CN" dirty="0">
                <a:solidFill>
                  <a:srgbClr val="333333"/>
                </a:solidFill>
                <a:latin typeface="微软雅黑" panose="020B0503020204020204" pitchFamily="34" charset="-122"/>
                <a:ea typeface="微软雅黑" panose="020B0503020204020204" pitchFamily="34" charset="-122"/>
                <a:sym typeface="+mn-ea"/>
              </a:rPr>
              <a:t>rotective type inductively coupled plasma optical emission spectrometer, </a:t>
            </a:r>
            <a:r>
              <a:rPr lang="en-US" altLang="zh-CN" dirty="0">
                <a:solidFill>
                  <a:srgbClr val="333333"/>
                </a:solidFill>
                <a:latin typeface="微软雅黑" panose="020B0503020204020204" pitchFamily="34" charset="-122"/>
                <a:ea typeface="微软雅黑" panose="020B0503020204020204" pitchFamily="34" charset="-122"/>
                <a:sym typeface="+mn-ea"/>
              </a:rPr>
              <a:t>using a split design,</a:t>
            </a:r>
            <a:r>
              <a:rPr lang="en-US" altLang="zh-CN" dirty="0">
                <a:latin typeface="微软雅黑" panose="020B0503020204020204" pitchFamily="34" charset="-122"/>
                <a:ea typeface="微软雅黑" panose="020B0503020204020204" pitchFamily="34" charset="-122"/>
                <a:sym typeface="+mn-ea"/>
              </a:rPr>
              <a:t> </a:t>
            </a:r>
            <a:r>
              <a:rPr lang="en-US" altLang="zh-CN" dirty="0">
                <a:solidFill>
                  <a:srgbClr val="333333"/>
                </a:solidFill>
                <a:latin typeface="微软雅黑" panose="020B0503020204020204" pitchFamily="34" charset="-122"/>
                <a:ea typeface="微软雅黑" panose="020B0503020204020204" pitchFamily="34" charset="-122"/>
                <a:sym typeface="+mn-ea"/>
              </a:rPr>
              <a:t>Combining an ICP-OES with a Glove Box, sample contact parts in the glove box chamber,  through the glove mounted on the wall of the chamber to operate the sample inside the chamber, play the role of dust and radiation protection. Can be used in food, biology, disease control and nuclear industry and other fields.</a:t>
            </a:r>
            <a:endParaRPr lang="en-US" altLang="zh-CN" dirty="0">
              <a:solidFill>
                <a:srgbClr val="333333"/>
              </a:solidFill>
              <a:latin typeface="微软雅黑" panose="020B0503020204020204" pitchFamily="34" charset="-122"/>
              <a:ea typeface="微软雅黑" panose="020B0503020204020204" pitchFamily="34" charset="-122"/>
              <a:sym typeface="+mn-ea"/>
            </a:endParaRPr>
          </a:p>
        </p:txBody>
      </p:sp>
      <p:sp>
        <p:nvSpPr>
          <p:cNvPr id="34" name="TextBox 33"/>
          <p:cNvSpPr txBox="1"/>
          <p:nvPr/>
        </p:nvSpPr>
        <p:spPr>
          <a:xfrm>
            <a:off x="381000" y="2571750"/>
            <a:ext cx="1938655" cy="544830"/>
          </a:xfrm>
          <a:prstGeom prst="rect">
            <a:avLst/>
          </a:prstGeom>
          <a:noFill/>
          <a:ln>
            <a:solidFill>
              <a:srgbClr val="333333"/>
            </a:solidFill>
          </a:ln>
        </p:spPr>
        <p:txBody>
          <a:bodyPr wrap="square" rtlCol="0">
            <a:spAutoFit/>
          </a:bodyPr>
          <a:lstStyle/>
          <a:p>
            <a:pPr>
              <a:lnSpc>
                <a:spcPct val="150000"/>
              </a:lnSpc>
            </a:pPr>
            <a:r>
              <a:rPr lang="zh-CN" altLang="en-US" sz="9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Mature analytical techniques</a:t>
            </a:r>
            <a:endParaRPr lang="zh-CN" altLang="en-US" sz="800" b="1"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Ø"/>
            </a:pPr>
            <a:r>
              <a:rPr lang="zh-CN" altLang="en-US" sz="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Mature element analysis technique based on ICP-</a:t>
            </a:r>
            <a:r>
              <a:rPr lang="en-US" altLang="zh-CN" sz="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OES</a:t>
            </a:r>
            <a:endParaRPr lang="en-US" altLang="zh-CN" sz="8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5" name="TextBox 34"/>
          <p:cNvSpPr txBox="1"/>
          <p:nvPr/>
        </p:nvSpPr>
        <p:spPr>
          <a:xfrm>
            <a:off x="6588777" y="3529910"/>
            <a:ext cx="2052238" cy="983615"/>
          </a:xfrm>
          <a:prstGeom prst="rect">
            <a:avLst/>
          </a:prstGeom>
          <a:noFill/>
          <a:ln>
            <a:solidFill>
              <a:srgbClr val="333333"/>
            </a:solidFill>
          </a:ln>
        </p:spPr>
        <p:txBody>
          <a:bodyPr wrap="square" rtlCol="0">
            <a:spAutoFit/>
          </a:bodyPr>
          <a:lstStyle/>
          <a:p>
            <a:pPr>
              <a:lnSpc>
                <a:spcPct val="100000"/>
              </a:lnSpc>
            </a:pPr>
            <a:r>
              <a:rPr lang="zh-CN" altLang="en-US" sz="900" b="1" dirty="0">
                <a:solidFill>
                  <a:srgbClr val="000000"/>
                </a:solidFill>
                <a:latin typeface="微软雅黑" panose="020B0503020204020204" pitchFamily="34" charset="-122"/>
                <a:ea typeface="微软雅黑" panose="020B0503020204020204" pitchFamily="34" charset="-122"/>
                <a:sym typeface="+mn-ea"/>
              </a:rPr>
              <a:t>Closed digestion system and waste recycling</a:t>
            </a:r>
            <a:endParaRPr lang="zh-CN" altLang="en-US" sz="900" b="1" dirty="0">
              <a:solidFill>
                <a:srgbClr val="0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800"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Made of lead glass. Stainless steel and other materials close the digestion chamber and recover waste and liquid after analysis to avoid pollution</a:t>
            </a:r>
            <a:endParaRPr lang="zh-CN" altLang="en-US" sz="800"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6" name="直接箭头连接符 35"/>
          <p:cNvCxnSpPr/>
          <p:nvPr/>
        </p:nvCxnSpPr>
        <p:spPr>
          <a:xfrm flipH="1">
            <a:off x="2386492" y="2750312"/>
            <a:ext cx="90233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5940523" y="2082451"/>
            <a:ext cx="615315" cy="5359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342912" y="2805854"/>
            <a:ext cx="1127525" cy="2159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2465907" y="1901357"/>
            <a:ext cx="14954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27685" y="1555115"/>
            <a:ext cx="1782445" cy="906780"/>
          </a:xfrm>
          <a:prstGeom prst="rect">
            <a:avLst/>
          </a:prstGeom>
          <a:noFill/>
          <a:ln>
            <a:solidFill>
              <a:srgbClr val="333333"/>
            </a:solidFill>
          </a:ln>
        </p:spPr>
        <p:txBody>
          <a:bodyPr wrap="square" rtlCol="0">
            <a:noAutofit/>
          </a:bodyPr>
          <a:lstStyle/>
          <a:p>
            <a:pPr>
              <a:lnSpc>
                <a:spcPct val="150000"/>
              </a:lnSpc>
            </a:pPr>
            <a:r>
              <a:rPr lang="zh-CN" altLang="en-US" sz="9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Air exhaust filter</a:t>
            </a:r>
            <a:endParaRPr lang="zh-CN" altLang="en-US" sz="800" b="1"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Ø"/>
            </a:pPr>
            <a:r>
              <a:rPr lang="zh-CN" altLang="zh-CN" sz="800" dirty="0">
                <a:solidFill>
                  <a:srgbClr val="000000"/>
                </a:solidFill>
                <a:latin typeface="微软雅黑" panose="020B0503020204020204" pitchFamily="34" charset="-122"/>
                <a:ea typeface="微软雅黑" panose="020B0503020204020204" pitchFamily="34" charset="-122"/>
                <a:sym typeface="+mn-ea"/>
              </a:rPr>
              <a:t>Unique design of exhaust pipe to ensure that exhaust gas does not enter the laboratory and prevent laboratory contamination</a:t>
            </a:r>
            <a:endParaRPr lang="zh-CN" altLang="zh-CN" sz="800" dirty="0">
              <a:solidFill>
                <a:srgbClr val="0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zh-CN" altLang="zh-CN" sz="8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五角星 2"/>
          <p:cNvSpPr/>
          <p:nvPr/>
        </p:nvSpPr>
        <p:spPr>
          <a:xfrm>
            <a:off x="8254524" y="2715419"/>
            <a:ext cx="285274" cy="277654"/>
          </a:xfrm>
          <a:prstGeom prst="star5">
            <a:avLst/>
          </a:prstGeom>
          <a:solidFill>
            <a:srgbClr val="FF0000"/>
          </a:solidFill>
          <a:ln w="9525" cap="flat" cmpd="sng" algn="ctr">
            <a:noFill/>
            <a:prstDash val="solid"/>
            <a:round/>
            <a:headEnd type="none" w="med" len="med"/>
            <a:tailEnd type="none" w="med" len="med"/>
          </a:ln>
        </p:spPr>
        <p:txBody>
          <a:bodyPr vert="horz" wrap="none" lIns="0" tIns="0" rIns="54000" bIns="0" numCol="1" rtlCol="0" anchor="ctr"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9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noChangeArrowheads="1"/>
          </p:cNvSpPr>
          <p:nvPr>
            <p:ph type="title"/>
          </p:nvPr>
        </p:nvSpPr>
        <p:spPr>
          <a:xfrm>
            <a:off x="107315" y="195580"/>
            <a:ext cx="8526780" cy="360045"/>
          </a:xfrm>
        </p:spPr>
        <p:txBody>
          <a:bodyPr/>
          <a:p>
            <a:r>
              <a:rPr lang="zh-CN" altLang="en-US">
                <a:sym typeface="+mn-ea"/>
              </a:rPr>
              <a:t>Protective type of ICP-</a:t>
            </a:r>
            <a:r>
              <a:rPr lang="en-US" altLang="zh-CN">
                <a:sym typeface="+mn-ea"/>
              </a:rPr>
              <a:t>OE</a:t>
            </a:r>
            <a:r>
              <a:rPr lang="zh-CN" altLang="en-US">
                <a:sym typeface="+mn-ea"/>
              </a:rPr>
              <a:t>S SPEC Pro </a:t>
            </a:r>
            <a:r>
              <a:rPr lang="en-US" altLang="zh-CN">
                <a:sym typeface="+mn-ea"/>
              </a:rPr>
              <a:t>6</a:t>
            </a:r>
            <a:r>
              <a:rPr lang="zh-CN" altLang="en-US">
                <a:sym typeface="+mn-ea"/>
              </a:rPr>
              <a:t>000</a:t>
            </a:r>
            <a:endParaRPr lang="zh-CN" altLang="en-US"/>
          </a:p>
        </p:txBody>
      </p:sp>
      <p:sp>
        <p:nvSpPr>
          <p:cNvPr id="2" name="灯片编号占位符 1"/>
          <p:cNvSpPr>
            <a:spLocks noGrp="1"/>
          </p:cNvSpPr>
          <p:nvPr>
            <p:ph type="sldNum" sz="quarter" idx="10"/>
          </p:nvPr>
        </p:nvSpPr>
        <p:spPr/>
        <p:txBody>
          <a:bodyPr/>
          <a:p>
            <a:pPr>
              <a:defRPr/>
            </a:pPr>
            <a:fld id="{D4FE18B1-0DDD-4E8B-8EAA-9840798265F0}" type="slidenum">
              <a:rPr lang="en-US" sz="900" smtClean="0"/>
            </a:fld>
            <a:endParaRPr lang="en-US" sz="900" dirty="0"/>
          </a:p>
        </p:txBody>
      </p:sp>
      <p:pic>
        <p:nvPicPr>
          <p:cNvPr id="5" name="图片 4" descr="23c4570020ba3b1ff27ce9a2eea3fbe"/>
          <p:cNvPicPr>
            <a:picLocks noChangeAspect="1"/>
          </p:cNvPicPr>
          <p:nvPr/>
        </p:nvPicPr>
        <p:blipFill>
          <a:blip r:embed="rId1"/>
          <a:stretch>
            <a:fillRect/>
          </a:stretch>
        </p:blipFill>
        <p:spPr>
          <a:xfrm>
            <a:off x="69533" y="786765"/>
            <a:ext cx="5144929" cy="4039553"/>
          </a:xfrm>
          <a:prstGeom prst="rect">
            <a:avLst/>
          </a:prstGeom>
        </p:spPr>
      </p:pic>
      <p:pic>
        <p:nvPicPr>
          <p:cNvPr id="3" name="图片 2" descr="b4f004e82356f0c80625c1478f6aee1"/>
          <p:cNvPicPr>
            <a:picLocks noChangeAspect="1"/>
          </p:cNvPicPr>
          <p:nvPr/>
        </p:nvPicPr>
        <p:blipFill>
          <a:blip r:embed="rId2"/>
          <a:stretch>
            <a:fillRect/>
          </a:stretch>
        </p:blipFill>
        <p:spPr>
          <a:xfrm>
            <a:off x="5633085" y="806291"/>
            <a:ext cx="2993708" cy="41076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1"/>
          <p:cNvSpPr txBox="1"/>
          <p:nvPr>
            <p:custDataLst>
              <p:tags r:id="rId1"/>
            </p:custDataLst>
          </p:nvPr>
        </p:nvSpPr>
        <p:spPr>
          <a:xfrm>
            <a:off x="634703" y="2120741"/>
            <a:ext cx="764381" cy="531019"/>
          </a:xfrm>
          <a:prstGeom prst="rect">
            <a:avLst/>
          </a:prstGeom>
          <a:noFill/>
        </p:spPr>
        <p:txBody>
          <a:bodyPr wrap="none" lIns="68578" tIns="34289" rIns="68578" bIns="34289"/>
          <a:lstStyle/>
          <a:p>
            <a:pPr>
              <a:defRPr/>
            </a:pPr>
            <a:r>
              <a:rPr lang="en-US" altLang="zh-CN" sz="36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rPr>
              <a:t>Part</a:t>
            </a:r>
            <a:endParaRPr lang="en-US" altLang="zh-CN" sz="36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endParaRPr>
          </a:p>
        </p:txBody>
      </p:sp>
      <p:sp>
        <p:nvSpPr>
          <p:cNvPr id="25" name="矩形 24"/>
          <p:cNvSpPr/>
          <p:nvPr>
            <p:custDataLst>
              <p:tags r:id="rId2"/>
            </p:custDataLst>
          </p:nvPr>
        </p:nvSpPr>
        <p:spPr>
          <a:xfrm>
            <a:off x="2339975" y="1957705"/>
            <a:ext cx="6052820" cy="857250"/>
          </a:xfrm>
          <a:prstGeom prst="rect">
            <a:avLst/>
          </a:prstGeom>
          <a:solidFill>
            <a:schemeClr val="bg1">
              <a:lumMod val="95000"/>
            </a:schemeClr>
          </a:solidFill>
          <a:ln w="12700" cap="flat" cmpd="sng" algn="ctr">
            <a:noFill/>
            <a:prstDash val="solid"/>
            <a:miter lim="800000"/>
          </a:ln>
          <a:effectLst/>
        </p:spPr>
        <p:txBody>
          <a:bodyPr lIns="242994" tIns="34289" rIns="674983" bIns="34289" anchor="ctr"/>
          <a:lstStyle/>
          <a:p>
            <a:pPr>
              <a:lnSpc>
                <a:spcPct val="130000"/>
              </a:lnSpc>
              <a:defRPr/>
            </a:pPr>
            <a:r>
              <a:rPr lang="zh-CN" altLang="en-US" sz="2400" b="1" kern="0" dirty="0">
                <a:solidFill>
                  <a:srgbClr val="000000"/>
                </a:solidFill>
                <a:latin typeface="微软雅黑" panose="020B0503020204020204" pitchFamily="34" charset="-122"/>
                <a:ea typeface="微软雅黑" panose="020B0503020204020204" pitchFamily="34" charset="-122"/>
                <a:sym typeface="+mn-ea"/>
              </a:rPr>
              <a:t>Design Features and Instrument Performance</a:t>
            </a:r>
            <a:endParaRPr lang="zh-CN" altLang="en-US" sz="2400" b="1" kern="0" dirty="0">
              <a:solidFill>
                <a:srgbClr val="000000"/>
              </a:solidFill>
              <a:latin typeface="微软雅黑" panose="020B0503020204020204" pitchFamily="34" charset="-122"/>
              <a:ea typeface="微软雅黑" panose="020B0503020204020204" pitchFamily="34" charset="-122"/>
            </a:endParaRPr>
          </a:p>
        </p:txBody>
      </p:sp>
      <p:sp>
        <p:nvSpPr>
          <p:cNvPr id="28" name="文本框 14"/>
          <p:cNvSpPr txBox="1">
            <a:spLocks noChangeArrowheads="1"/>
          </p:cNvSpPr>
          <p:nvPr>
            <p:custDataLst>
              <p:tags r:id="rId3"/>
            </p:custDataLst>
          </p:nvPr>
        </p:nvSpPr>
        <p:spPr bwMode="auto">
          <a:xfrm>
            <a:off x="1521278" y="1788761"/>
            <a:ext cx="952239"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8" tIns="34289" rIns="68578" bIns="34289"/>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dirty="0">
                <a:solidFill>
                  <a:schemeClr val="bg2"/>
                </a:solidFill>
                <a:latin typeface="Arial Black" panose="020B0A04020102020204" pitchFamily="34" charset="0"/>
                <a:ea typeface="华文新魏" panose="02010800040101010101" pitchFamily="2" charset="-122"/>
              </a:rPr>
              <a:t>2</a:t>
            </a:r>
            <a:endParaRPr lang="en-US" altLang="zh-CN" sz="7200" dirty="0">
              <a:solidFill>
                <a:schemeClr val="bg2"/>
              </a:solidFill>
              <a:latin typeface="Arial Black" panose="020B0A04020102020204" pitchFamily="34" charset="0"/>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z="900" smtClean="0"/>
            </a:fld>
            <a:endParaRPr lang="en-US" sz="900" dirty="0"/>
          </a:p>
        </p:txBody>
      </p:sp>
      <p:sp>
        <p:nvSpPr>
          <p:cNvPr id="6" name="文本框 2"/>
          <p:cNvSpPr txBox="1"/>
          <p:nvPr/>
        </p:nvSpPr>
        <p:spPr>
          <a:xfrm>
            <a:off x="215855" y="89713"/>
            <a:ext cx="5134986" cy="483870"/>
          </a:xfrm>
          <a:prstGeom prst="rect">
            <a:avLst/>
          </a:prstGeom>
          <a:noFill/>
        </p:spPr>
        <p:txBody>
          <a:bodyPr wrap="square" lIns="68580" tIns="34290" rIns="68580" bIns="34290" rtlCol="0">
            <a:spAutoFit/>
          </a:bodyPr>
          <a:lstStyle/>
          <a:p>
            <a:pPr defTabSz="881380" fontAlgn="base">
              <a:lnSpc>
                <a:spcPct val="150000"/>
              </a:lnSpc>
              <a:spcBef>
                <a:spcPct val="0"/>
              </a:spcBef>
              <a:spcAft>
                <a:spcPct val="0"/>
              </a:spcAft>
            </a:pPr>
            <a:r>
              <a:rPr lang="en-US" altLang="zh-CN" sz="1800" b="1" kern="0">
                <a:solidFill>
                  <a:srgbClr val="5F5F5F"/>
                </a:solidFill>
                <a:latin typeface="+mj-lt"/>
                <a:ea typeface="+mj-ea"/>
                <a:cs typeface="+mj-cs"/>
                <a:sym typeface="+mn-ea"/>
              </a:rPr>
              <a:t>D</a:t>
            </a:r>
            <a:r>
              <a:rPr lang="zh-CN" altLang="en-US" sz="1800" b="1" kern="0">
                <a:solidFill>
                  <a:srgbClr val="5F5F5F"/>
                </a:solidFill>
                <a:latin typeface="+mj-lt"/>
                <a:ea typeface="+mj-ea"/>
                <a:cs typeface="+mj-cs"/>
                <a:sym typeface="+mn-ea"/>
              </a:rPr>
              <a:t>esign </a:t>
            </a:r>
            <a:r>
              <a:rPr lang="en-US" altLang="zh-CN" sz="1800" b="1" kern="0">
                <a:solidFill>
                  <a:srgbClr val="5F5F5F"/>
                </a:solidFill>
                <a:latin typeface="+mj-lt"/>
                <a:ea typeface="+mj-ea"/>
                <a:cs typeface="+mj-cs"/>
                <a:sym typeface="+mn-ea"/>
              </a:rPr>
              <a:t>F</a:t>
            </a:r>
            <a:r>
              <a:rPr lang="zh-CN" altLang="en-US" sz="1800" b="1" kern="0">
                <a:solidFill>
                  <a:srgbClr val="5F5F5F"/>
                </a:solidFill>
                <a:latin typeface="+mj-lt"/>
                <a:ea typeface="+mj-ea"/>
                <a:cs typeface="+mj-cs"/>
                <a:sym typeface="+mn-ea"/>
              </a:rPr>
              <a:t>eature</a:t>
            </a:r>
            <a:endParaRPr lang="en-US" altLang="zh-CN" sz="1800" b="1" dirty="0">
              <a:solidFill>
                <a:srgbClr val="183884"/>
              </a:solidFill>
              <a:latin typeface="+mj-lt"/>
              <a:ea typeface="+mj-ea"/>
              <a:cs typeface="+mj-cs"/>
            </a:endParaRPr>
          </a:p>
        </p:txBody>
      </p:sp>
      <p:sp>
        <p:nvSpPr>
          <p:cNvPr id="8" name="TextBox 20"/>
          <p:cNvSpPr txBox="1"/>
          <p:nvPr/>
        </p:nvSpPr>
        <p:spPr>
          <a:xfrm>
            <a:off x="215900" y="988060"/>
            <a:ext cx="8420735" cy="3730625"/>
          </a:xfrm>
          <a:prstGeom prst="rect">
            <a:avLst/>
          </a:prstGeom>
          <a:noFill/>
        </p:spPr>
        <p:txBody>
          <a:bodyPr wrap="square" rtlCol="0">
            <a:noAutofit/>
          </a:bodyPr>
          <a:lstStyle/>
          <a:p>
            <a:pPr marL="342900" indent="-342900">
              <a:buClr>
                <a:srgbClr val="1616D4"/>
              </a:buClr>
              <a:buFont typeface="Wingdings" panose="05000000000000000000" pitchFamily="2" charset="2"/>
              <a:buChar char="Ø"/>
              <a:defRPr/>
            </a:pPr>
            <a:r>
              <a:rPr lang="en-US" altLang="zh-CN" b="1" dirty="0">
                <a:solidFill>
                  <a:srgbClr val="000000"/>
                </a:solidFill>
                <a:latin typeface="微软雅黑" panose="020B0503020204020204" pitchFamily="34" charset="-122"/>
                <a:ea typeface="微软雅黑" panose="020B0503020204020204" pitchFamily="34" charset="-122"/>
              </a:rPr>
              <a:t>Optical system design</a:t>
            </a:r>
            <a:r>
              <a:rPr lang="en-US" altLang="zh-CN" sz="1400" b="1" dirty="0">
                <a:solidFill>
                  <a:srgbClr val="000000"/>
                </a:solidFill>
                <a:latin typeface="微软雅黑" panose="020B0503020204020204" pitchFamily="34" charset="-122"/>
                <a:ea typeface="微软雅黑" panose="020B0503020204020204" pitchFamily="34" charset="-122"/>
              </a:rPr>
              <a:t> </a:t>
            </a:r>
            <a:r>
              <a:rPr lang="en-US" altLang="zh-CN" sz="1400" dirty="0">
                <a:solidFill>
                  <a:srgbClr val="000000"/>
                </a:solidFill>
                <a:effectLst/>
                <a:latin typeface="微软雅黑" panose="020B0503020204020204" pitchFamily="34" charset="-122"/>
                <a:ea typeface="微软雅黑" panose="020B0503020204020204" pitchFamily="34" charset="-122"/>
              </a:rPr>
              <a:t>-</a:t>
            </a:r>
            <a:r>
              <a:rPr dirty="0">
                <a:solidFill>
                  <a:srgbClr val="000000"/>
                </a:solidFill>
                <a:effectLst/>
                <a:latin typeface="微软雅黑" panose="020B0503020204020204" pitchFamily="34" charset="-122"/>
                <a:ea typeface="微软雅黑" panose="020B0503020204020204" pitchFamily="34" charset="-122"/>
                <a:cs typeface="HarmonyOS Sans SC"/>
                <a:sym typeface="+mn-ea"/>
              </a:rPr>
              <a:t>Extended optical channel between the instrument and the glove box to</a:t>
            </a:r>
            <a:r>
              <a:rPr lang="en-US" dirty="0">
                <a:solidFill>
                  <a:srgbClr val="000000"/>
                </a:solidFill>
                <a:effectLst/>
                <a:latin typeface="微软雅黑" panose="020B0503020204020204" pitchFamily="34" charset="-122"/>
                <a:ea typeface="微软雅黑" panose="020B0503020204020204" pitchFamily="34" charset="-122"/>
                <a:cs typeface="HarmonyOS Sans SC"/>
                <a:sym typeface="+mn-ea"/>
              </a:rPr>
              <a:t> achieve a</a:t>
            </a:r>
            <a:r>
              <a:rPr dirty="0">
                <a:solidFill>
                  <a:srgbClr val="000000"/>
                </a:solidFill>
                <a:effectLst/>
                <a:latin typeface="微软雅黑" panose="020B0503020204020204" pitchFamily="34" charset="-122"/>
                <a:ea typeface="微软雅黑" panose="020B0503020204020204" pitchFamily="34" charset="-122"/>
                <a:cs typeface="HarmonyOS Sans SC"/>
                <a:sym typeface="+mn-ea"/>
              </a:rPr>
              <a:t> sealed design</a:t>
            </a:r>
            <a:endParaRPr dirty="0">
              <a:solidFill>
                <a:srgbClr val="000000"/>
              </a:solidFill>
              <a:effectLst/>
              <a:latin typeface="微软雅黑" panose="020B0503020204020204" pitchFamily="34" charset="-122"/>
              <a:ea typeface="微软雅黑" panose="020B0503020204020204" pitchFamily="34" charset="-122"/>
              <a:cs typeface="HarmonyOS Sans SC"/>
              <a:sym typeface="+mn-ea"/>
            </a:endParaRPr>
          </a:p>
          <a:p>
            <a:pPr marL="0" indent="0">
              <a:buClr>
                <a:srgbClr val="1616D4"/>
              </a:buClr>
              <a:buFont typeface="Wingdings" panose="05000000000000000000" pitchFamily="2" charset="2"/>
              <a:buNone/>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marL="342900" indent="-342900" algn="l">
              <a:buClr>
                <a:srgbClr val="1616D4"/>
              </a:buClr>
              <a:buSzTx/>
              <a:buFont typeface="Wingdings" panose="05000000000000000000" pitchFamily="2" charset="2"/>
              <a:buChar char="Ø"/>
              <a:defRPr/>
            </a:pPr>
            <a:r>
              <a:rPr lang="en-US" altLang="zh-CN" b="1" dirty="0">
                <a:solidFill>
                  <a:srgbClr val="000000"/>
                </a:solidFill>
                <a:latin typeface="微软雅黑" panose="020B0503020204020204" pitchFamily="34" charset="-122"/>
                <a:ea typeface="微软雅黑" panose="020B0503020204020204" pitchFamily="34" charset="-122"/>
                <a:sym typeface="+mn-ea"/>
              </a:rPr>
              <a:t>Torch chamber design -</a:t>
            </a:r>
            <a:r>
              <a:rPr lang="en-US" altLang="zh-CN" dirty="0">
                <a:solidFill>
                  <a:srgbClr val="000000"/>
                </a:solidFill>
                <a:latin typeface="微软雅黑" panose="020B0503020204020204" pitchFamily="34" charset="-122"/>
                <a:ea typeface="微软雅黑" panose="020B0503020204020204" pitchFamily="34" charset="-122"/>
                <a:sym typeface="+mn-ea"/>
              </a:rPr>
              <a:t>Torch chamber door adopts straight pull design, ionization prevention, easy to open and close</a:t>
            </a:r>
            <a:endParaRPr lang="zh-CN" sz="1400" b="1" dirty="0">
              <a:solidFill>
                <a:srgbClr val="000000"/>
              </a:solidFill>
              <a:latin typeface="微软雅黑" panose="020B0503020204020204" pitchFamily="34" charset="-122"/>
              <a:ea typeface="微软雅黑" panose="020B0503020204020204" pitchFamily="34" charset="-122"/>
            </a:endParaRPr>
          </a:p>
          <a:p>
            <a:pPr marL="0" indent="0">
              <a:buClr>
                <a:srgbClr val="1616D4"/>
              </a:buClr>
              <a:buFont typeface="Wingdings" panose="05000000000000000000" pitchFamily="2" charset="2"/>
              <a:buNone/>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marL="342900" indent="-342900">
              <a:buClr>
                <a:srgbClr val="1616D4"/>
              </a:buClr>
              <a:buFont typeface="Wingdings" panose="05000000000000000000" pitchFamily="2" charset="2"/>
              <a:buChar char="Ø"/>
              <a:defRPr/>
            </a:pPr>
            <a:r>
              <a:rPr lang="en-US" altLang="zh-CN" b="1" dirty="0">
                <a:solidFill>
                  <a:srgbClr val="000000"/>
                </a:solidFill>
                <a:latin typeface="微软雅黑" panose="020B0503020204020204" pitchFamily="34" charset="-122"/>
                <a:ea typeface="微软雅黑" panose="020B0503020204020204" pitchFamily="34" charset="-122"/>
                <a:sym typeface="+mn-ea"/>
              </a:rPr>
              <a:t>RF power supply design -</a:t>
            </a:r>
            <a:r>
              <a:rPr lang="en-US" altLang="zh-CN" dirty="0">
                <a:solidFill>
                  <a:srgbClr val="000000"/>
                </a:solidFill>
                <a:effectLst/>
                <a:latin typeface="微软雅黑" panose="020B0503020204020204" pitchFamily="34" charset="-122"/>
                <a:ea typeface="微软雅黑" panose="020B0503020204020204" pitchFamily="34" charset="-122"/>
                <a:sym typeface="+mn-ea"/>
              </a:rPr>
              <a:t>RF power supply module is separately encapsulated in the back panel of the glove box in a shaped place </a:t>
            </a:r>
            <a:endParaRPr lang="en-US" altLang="zh-CN" dirty="0">
              <a:solidFill>
                <a:srgbClr val="000000"/>
              </a:solidFill>
              <a:effectLst/>
              <a:latin typeface="微软雅黑" panose="020B0503020204020204" pitchFamily="34" charset="-122"/>
              <a:ea typeface="微软雅黑" panose="020B0503020204020204" pitchFamily="34" charset="-122"/>
              <a:sym typeface="+mn-ea"/>
            </a:endParaRPr>
          </a:p>
          <a:p>
            <a:pPr marL="0" indent="0">
              <a:buClr>
                <a:srgbClr val="1616D4"/>
              </a:buClr>
              <a:buFont typeface="Wingdings" panose="05000000000000000000" pitchFamily="2" charset="2"/>
              <a:buNone/>
              <a:defRPr/>
            </a:pPr>
            <a:endParaRPr lang="zh-CN" altLang="en-US" sz="1400" b="1" dirty="0" smtClean="0">
              <a:solidFill>
                <a:srgbClr val="000000"/>
              </a:solidFill>
              <a:latin typeface="微软雅黑" panose="020B0503020204020204" pitchFamily="34" charset="-122"/>
              <a:ea typeface="微软雅黑" panose="020B0503020204020204" pitchFamily="34" charset="-122"/>
            </a:endParaRPr>
          </a:p>
          <a:p>
            <a:pPr marL="342900" indent="-342900">
              <a:buClr>
                <a:srgbClr val="1616D4"/>
              </a:buClr>
              <a:buFont typeface="Wingdings" panose="05000000000000000000" pitchFamily="2" charset="2"/>
              <a:buChar char="Ø"/>
              <a:defRPr/>
            </a:pPr>
            <a:r>
              <a:rPr lang="en-US" altLang="zh-CN" b="1" dirty="0">
                <a:solidFill>
                  <a:srgbClr val="000000"/>
                </a:solidFill>
                <a:latin typeface="微软雅黑" panose="020B0503020204020204" pitchFamily="34" charset="-122"/>
                <a:ea typeface="微软雅黑" panose="020B0503020204020204" pitchFamily="34" charset="-122"/>
                <a:sym typeface="+mn-ea"/>
              </a:rPr>
              <a:t>Penetration design -</a:t>
            </a:r>
            <a:r>
              <a:rPr lang="en-US" altLang="zh-CN" dirty="0">
                <a:solidFill>
                  <a:srgbClr val="000000"/>
                </a:solidFill>
                <a:latin typeface="微软雅黑" panose="020B0503020204020204" pitchFamily="34" charset="-122"/>
                <a:ea typeface="微软雅黑" panose="020B0503020204020204" pitchFamily="34" charset="-122"/>
                <a:sym typeface="+mn-ea"/>
              </a:rPr>
              <a:t>Integrated design of the penetration ensures hermeticity</a:t>
            </a:r>
            <a:endParaRPr lang="zh-CN" altLang="en-US" sz="1400" b="1" dirty="0" smtClean="0">
              <a:solidFill>
                <a:srgbClr val="000000"/>
              </a:solidFill>
              <a:latin typeface="微软雅黑" panose="020B0503020204020204" pitchFamily="34" charset="-122"/>
              <a:ea typeface="微软雅黑" panose="020B0503020204020204" pitchFamily="34" charset="-122"/>
            </a:endParaRPr>
          </a:p>
          <a:p>
            <a:pPr marL="0" indent="0">
              <a:buClr>
                <a:srgbClr val="1616D4"/>
              </a:buClr>
              <a:buFont typeface="Wingdings" panose="05000000000000000000" pitchFamily="2" charset="2"/>
              <a:buNone/>
              <a:defRPr/>
            </a:pPr>
            <a:endParaRPr lang="zh-CN" altLang="en-US" sz="1400" b="1" dirty="0" smtClean="0">
              <a:solidFill>
                <a:srgbClr val="000000"/>
              </a:solidFill>
              <a:latin typeface="微软雅黑" panose="020B0503020204020204" pitchFamily="34" charset="-122"/>
              <a:ea typeface="微软雅黑" panose="020B0503020204020204" pitchFamily="34" charset="-122"/>
            </a:endParaRPr>
          </a:p>
          <a:p>
            <a:pPr marL="342900" indent="-342900" algn="l">
              <a:buClr>
                <a:srgbClr val="1616D4"/>
              </a:buClr>
              <a:buSzTx/>
              <a:buFont typeface="Wingdings" panose="05000000000000000000" pitchFamily="2" charset="2"/>
              <a:buChar char="Ø"/>
              <a:defRPr/>
            </a:pPr>
            <a:r>
              <a:rPr lang="en-US" altLang="zh-CN" b="1" dirty="0">
                <a:solidFill>
                  <a:srgbClr val="000000"/>
                </a:solidFill>
                <a:latin typeface="微软雅黑" panose="020B0503020204020204" pitchFamily="34" charset="-122"/>
                <a:ea typeface="微软雅黑" panose="020B0503020204020204" pitchFamily="34" charset="-122"/>
                <a:sym typeface="+mn-ea"/>
              </a:rPr>
              <a:t>Glove box design -</a:t>
            </a:r>
            <a:r>
              <a:rPr lang="en-US" altLang="zh-CN" dirty="0">
                <a:solidFill>
                  <a:srgbClr val="000000"/>
                </a:solidFill>
                <a:latin typeface="微软雅黑" panose="020B0503020204020204" pitchFamily="34" charset="-122"/>
                <a:ea typeface="微软雅黑" panose="020B0503020204020204" pitchFamily="34" charset="-122"/>
                <a:sym typeface="+mn-ea"/>
              </a:rPr>
              <a:t>Customized glove box, the box can achieve a variety of closed environment</a:t>
            </a:r>
            <a:endParaRPr lang="en-US" altLang="zh-CN" dirty="0">
              <a:solidFill>
                <a:srgbClr val="000000"/>
              </a:solidFill>
              <a:latin typeface="微软雅黑" panose="020B0503020204020204" pitchFamily="34" charset="-122"/>
              <a:ea typeface="微软雅黑" panose="020B0503020204020204" pitchFamily="34" charset="-122"/>
            </a:endParaRPr>
          </a:p>
          <a:p>
            <a:pPr marL="342900" indent="-342900">
              <a:buClr>
                <a:srgbClr val="1616D4"/>
              </a:buClr>
              <a:buFont typeface="Wingdings" panose="05000000000000000000" pitchFamily="2" charset="2"/>
              <a:buChar char="Ø"/>
              <a:defRPr/>
            </a:pPr>
            <a:endParaRPr lang="zh-CN" altLang="en-US" sz="1400" b="1" dirty="0" smtClean="0">
              <a:solidFill>
                <a:srgbClr val="000000"/>
              </a:solidFill>
              <a:latin typeface="微软雅黑" panose="020B0503020204020204" pitchFamily="34" charset="-122"/>
              <a:ea typeface="微软雅黑" panose="020B0503020204020204" pitchFamily="34" charset="-122"/>
            </a:endParaRPr>
          </a:p>
          <a:p>
            <a:pPr marL="342900" indent="-342900">
              <a:buClr>
                <a:srgbClr val="1616D4"/>
              </a:buClr>
              <a:buFont typeface="Wingdings" panose="05000000000000000000" pitchFamily="2" charset="2"/>
              <a:buChar char="Ø"/>
              <a:defRPr/>
            </a:pPr>
            <a:r>
              <a:rPr lang="en-US" altLang="zh-CN" b="1" dirty="0">
                <a:solidFill>
                  <a:srgbClr val="000000"/>
                </a:solidFill>
                <a:latin typeface="微软雅黑" panose="020B0503020204020204" pitchFamily="34" charset="-122"/>
                <a:ea typeface="微软雅黑" panose="020B0503020204020204" pitchFamily="34" charset="-122"/>
                <a:sym typeface="+mn-ea"/>
              </a:rPr>
              <a:t>Easy accessory replacement and maintenance</a:t>
            </a:r>
            <a:r>
              <a:rPr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rPr>
              <a:t> </a:t>
            </a:r>
            <a:r>
              <a:rPr lang="en-US" altLang="zh-CN" b="1" dirty="0">
                <a:solidFill>
                  <a:srgbClr val="000000"/>
                </a:solidFill>
                <a:latin typeface="微软雅黑" panose="020B0503020204020204" pitchFamily="34" charset="-122"/>
                <a:ea typeface="微软雅黑" panose="020B0503020204020204" pitchFamily="34" charset="-122"/>
                <a:sym typeface="+mn-ea"/>
              </a:rPr>
              <a:t>-</a:t>
            </a:r>
            <a:r>
              <a:rPr dirty="0">
                <a:solidFill>
                  <a:srgbClr val="000000"/>
                </a:solidFill>
                <a:effectLst/>
                <a:latin typeface="微软雅黑" panose="020B0503020204020204" pitchFamily="34" charset="-122"/>
                <a:ea typeface="微软雅黑" panose="020B0503020204020204" pitchFamily="34" charset="-122"/>
                <a:cs typeface="HarmonyOS Sans SC"/>
                <a:sym typeface="+mn-ea"/>
              </a:rPr>
              <a:t>Easy maintenance and replacement of instrument components in the glove box to reduce maintenance costs</a:t>
            </a:r>
            <a:endParaRPr lang="en-US" altLang="zh-CN" b="1" dirty="0" smtClean="0">
              <a:solidFill>
                <a:srgbClr val="000000"/>
              </a:solidFill>
              <a:effectLst/>
              <a:latin typeface="微软雅黑" panose="020B0503020204020204" pitchFamily="34" charset="-122"/>
              <a:ea typeface="微软雅黑" panose="020B0503020204020204" pitchFamily="34" charset="-122"/>
              <a:cs typeface="HarmonyOS Sans SC"/>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F:\ICP\EXPEC6000效果图\untitled.2505.png"/>
          <p:cNvPicPr/>
          <p:nvPr>
            <p:custDataLst>
              <p:tags r:id="rId1"/>
            </p:custDataLst>
          </p:nvPr>
        </p:nvPicPr>
        <p:blipFill rotWithShape="1">
          <a:blip r:embed="rId2" cstate="print">
            <a:extLst>
              <a:ext uri="{28A0092B-C50C-407E-A947-70E740481C1C}">
                <a14:useLocalDpi xmlns:a14="http://schemas.microsoft.com/office/drawing/2010/main" val="0"/>
              </a:ext>
            </a:extLst>
          </a:blip>
          <a:srcRect l="9460" t="15568" r="7066" b="11741"/>
          <a:stretch>
            <a:fillRect/>
          </a:stretch>
        </p:blipFill>
        <p:spPr bwMode="auto">
          <a:xfrm>
            <a:off x="252095" y="3310890"/>
            <a:ext cx="4050030" cy="1840230"/>
          </a:xfrm>
          <a:prstGeom prst="rect">
            <a:avLst/>
          </a:prstGeom>
          <a:noFill/>
          <a:ln>
            <a:noFill/>
          </a:ln>
        </p:spPr>
      </p:pic>
      <p:sp>
        <p:nvSpPr>
          <p:cNvPr id="9" name="文本框 8"/>
          <p:cNvSpPr txBox="1"/>
          <p:nvPr/>
        </p:nvSpPr>
        <p:spPr>
          <a:xfrm>
            <a:off x="179705" y="771525"/>
            <a:ext cx="4092575" cy="2614930"/>
          </a:xfrm>
          <a:prstGeom prst="rect">
            <a:avLst/>
          </a:prstGeom>
          <a:noFill/>
        </p:spPr>
        <p:txBody>
          <a:bodyPr wrap="square" rtlCol="0">
            <a:spAutoFit/>
          </a:bodyPr>
          <a:p>
            <a:pPr indent="0" eaLnBrk="1" latinLnBrk="0" hangingPunct="1">
              <a:lnSpc>
                <a:spcPct val="150000"/>
              </a:lnSpc>
              <a:spcAft>
                <a:spcPts val="600"/>
              </a:spcAft>
            </a:pPr>
            <a:r>
              <a:rPr lang="zh-CN" altLang="en-US" sz="1600" b="1">
                <a:solidFill>
                  <a:srgbClr val="FF0000"/>
                </a:solidFill>
                <a:latin typeface="微软雅黑" panose="020B0503020204020204" pitchFamily="34" charset="-122"/>
                <a:ea typeface="微软雅黑" panose="020B0503020204020204" pitchFamily="34" charset="-122"/>
              </a:rPr>
              <a:t>Split analysis system:</a:t>
            </a:r>
            <a:endParaRPr lang="zh-CN" altLang="en-US" sz="1600" b="1">
              <a:solidFill>
                <a:srgbClr val="FF0000"/>
              </a:solidFill>
              <a:latin typeface="微软雅黑" panose="020B0503020204020204" pitchFamily="34" charset="-122"/>
              <a:ea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The sampling part, the air inlet and the door panel of the torch chamber are all sealed with anti-radiation materials;</a:t>
            </a:r>
            <a:endPar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Separate design, to ensure that the host and RF generator of the instrument are not polluted by nuclear radiation and can operate normally;</a:t>
            </a:r>
            <a:endPar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Except for the sample injection part, it can also be repaired and maintained like a common instrument, reducing the maintenance cost.</a:t>
            </a:r>
            <a:endPar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Picture 1" descr="E:\Project\AES\ICP-AES\ProjectManagement\宣传手册\结构\ICP_内部01.jpg"/>
          <p:cNvPicPr>
            <a:picLocks noChangeAspect="1" noChangeArrowheads="1"/>
          </p:cNvPicPr>
          <p:nvPr/>
        </p:nvPicPr>
        <p:blipFill>
          <a:blip r:embed="rId3" cstate="print">
            <a:clrChange>
              <a:clrFrom>
                <a:srgbClr val="F9F9F9"/>
              </a:clrFrom>
              <a:clrTo>
                <a:srgbClr val="F9F9F9">
                  <a:alpha val="0"/>
                </a:srgbClr>
              </a:clrTo>
            </a:clrChange>
          </a:blip>
          <a:srcRect/>
          <a:stretch>
            <a:fillRect/>
          </a:stretch>
        </p:blipFill>
        <p:spPr bwMode="auto">
          <a:xfrm>
            <a:off x="6156325" y="2968625"/>
            <a:ext cx="2501265" cy="2174875"/>
          </a:xfrm>
          <a:prstGeom prst="rect">
            <a:avLst/>
          </a:prstGeom>
          <a:noFill/>
        </p:spPr>
      </p:pic>
      <p:sp>
        <p:nvSpPr>
          <p:cNvPr id="13" name="矩形 12"/>
          <p:cNvSpPr/>
          <p:nvPr/>
        </p:nvSpPr>
        <p:spPr>
          <a:xfrm>
            <a:off x="4572000" y="843280"/>
            <a:ext cx="4474210" cy="2153285"/>
          </a:xfrm>
          <a:prstGeom prst="rect">
            <a:avLst/>
          </a:prstGeom>
        </p:spPr>
        <p:txBody>
          <a:bodyPr wrap="square">
            <a:spAutoFit/>
          </a:bodyPr>
          <a:p>
            <a:pPr algn="l">
              <a:lnSpc>
                <a:spcPct val="150000"/>
              </a:lnSpc>
              <a:spcAft>
                <a:spcPts val="600"/>
              </a:spcAft>
              <a:buClrTx/>
              <a:buSzTx/>
              <a:buFontTx/>
            </a:pPr>
            <a:r>
              <a:rPr lang="zh-CN" altLang="en-US" sz="1600" b="1">
                <a:solidFill>
                  <a:srgbClr val="FF0000"/>
                </a:solidFill>
                <a:latin typeface="微软雅黑" panose="020B0503020204020204" pitchFamily="34" charset="-122"/>
                <a:ea typeface="微软雅黑" panose="020B0503020204020204" pitchFamily="34" charset="-122"/>
              </a:rPr>
              <a:t>Self-excited all solid-state RF source</a:t>
            </a:r>
            <a:r>
              <a:rPr lang="en-US" altLang="zh-CN" sz="1600" b="1">
                <a:solidFill>
                  <a:srgbClr val="FF0000"/>
                </a:solidFill>
                <a:latin typeface="微软雅黑" panose="020B0503020204020204" pitchFamily="34" charset="-122"/>
                <a:ea typeface="微软雅黑" panose="020B0503020204020204" pitchFamily="34" charset="-122"/>
              </a:rPr>
              <a:t>:</a:t>
            </a:r>
            <a:endParaRPr lang="zh-CN" altLang="en-US" sz="1600" b="1">
              <a:solidFill>
                <a:srgbClr val="FF0000"/>
              </a:solidFill>
              <a:latin typeface="微软雅黑" panose="020B0503020204020204" pitchFamily="34" charset="-122"/>
              <a:ea typeface="微软雅黑" panose="020B0503020204020204" pitchFamily="34" charset="-122"/>
            </a:endParaRPr>
          </a:p>
          <a:p>
            <a:pPr marL="527050" lvl="0" indent="-269240" eaLnBrk="1" latinLnBrk="0" hangingPunct="1">
              <a:lnSpc>
                <a:spcPct val="150000"/>
              </a:lnSpc>
              <a:buFont typeface="Wingdings" panose="05000000000000000000" charset="0"/>
              <a:buChar char="Ø"/>
            </a:pPr>
            <a:r>
              <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Full</a:t>
            </a: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-new frequency conversion design to realize automatic matching of plasma load</a:t>
            </a:r>
            <a:r>
              <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27050" lvl="0" indent="-269240" eaLnBrk="1" latinLnBrk="0" hangingPunct="1">
              <a:lnSpc>
                <a:spcPct val="150000"/>
              </a:lnSpc>
              <a:buFont typeface="Wingdings" panose="05000000000000000000" charset="0"/>
              <a:buChar char="Ø"/>
            </a:pPr>
            <a:r>
              <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00-1600W</a:t>
            </a:r>
            <a:r>
              <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 continuous power adjustable;</a:t>
            </a:r>
            <a:endPar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27050" lvl="0" indent="-269240" eaLnBrk="1" latinLnBrk="0" hangingPunct="1">
              <a:lnSpc>
                <a:spcPct val="150000"/>
              </a:lnSpc>
              <a:buFont typeface="Wingdings" panose="05000000000000000000" charset="0"/>
              <a:buChar char="Ø"/>
            </a:pP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Water-cooled design, rapid heat dissipation, effectively improving reliability</a:t>
            </a:r>
            <a:r>
              <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27050" lvl="0" indent="-269240" eaLnBrk="1" latinLnBrk="0" hangingPunct="1">
              <a:lnSpc>
                <a:spcPct val="150000"/>
              </a:lnSpc>
              <a:buFont typeface="Wingdings" panose="05000000000000000000" charset="0"/>
              <a:buChar char="Ø"/>
            </a:pP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Internal power and temperature chain protection</a:t>
            </a:r>
            <a:r>
              <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27050" lvl="0" indent="-269240" eaLnBrk="1" latinLnBrk="0" hangingPunct="1">
              <a:lnSpc>
                <a:spcPct val="150000"/>
              </a:lnSpc>
              <a:buFont typeface="Wingdings" panose="05000000000000000000" charset="0"/>
              <a:buChar char="Ø"/>
            </a:pPr>
            <a:r>
              <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ower stability&lt;0.1%</a:t>
            </a:r>
            <a:r>
              <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0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标题 1"/>
          <p:cNvSpPr>
            <a:spLocks noGrp="1"/>
          </p:cNvSpPr>
          <p:nvPr/>
        </p:nvSpPr>
        <p:spPr>
          <a:xfrm>
            <a:off x="107917" y="267703"/>
            <a:ext cx="7200000" cy="276860"/>
          </a:xfrm>
          <a:prstGeom prst="rect">
            <a:avLst/>
          </a:prstGeom>
          <a:noFill/>
          <a:ln>
            <a:noFill/>
          </a:ln>
          <a:effectLst/>
        </p:spPr>
        <p:txBody>
          <a:bodyPr vert="horz" wrap="square" lIns="0" tIns="0" rIns="72000" bIns="0" numCol="1" anchor="ctr" anchorCtr="0" compatLnSpc="1">
            <a:spAutoFit/>
          </a:bodyPr>
          <a:lstStyle>
            <a:lvl1pPr algn="l" defTabSz="881380" rtl="0" eaLnBrk="1" fontAlgn="base" hangingPunct="1">
              <a:spcBef>
                <a:spcPct val="0"/>
              </a:spcBef>
              <a:spcAft>
                <a:spcPct val="0"/>
              </a:spcAft>
              <a:defRPr sz="1800" b="1">
                <a:solidFill>
                  <a:srgbClr val="5F5F5F"/>
                </a:solidFill>
                <a:latin typeface="+mj-lt"/>
                <a:ea typeface="+mj-ea"/>
                <a:cs typeface="+mj-cs"/>
              </a:defRPr>
            </a:lvl1pPr>
            <a:lvl2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2pPr>
            <a:lvl3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3pPr>
            <a:lvl4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4pPr>
            <a:lvl5pPr algn="l" defTabSz="881380"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5pPr>
            <a:lvl6pPr marL="4572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6pPr>
            <a:lvl7pPr marL="9144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7pPr>
            <a:lvl8pPr marL="13716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8pPr>
            <a:lvl9pPr marL="1828800" algn="l" defTabSz="881380" rtl="0" eaLnBrk="1" fontAlgn="base" hangingPunct="1">
              <a:spcBef>
                <a:spcPct val="0"/>
              </a:spcBef>
              <a:spcAft>
                <a:spcPct val="0"/>
              </a:spcAft>
              <a:defRPr sz="3200">
                <a:solidFill>
                  <a:schemeClr val="bg1"/>
                </a:solidFill>
                <a:latin typeface="Arial" panose="020B0604020202020204" pitchFamily="34" charset="0"/>
                <a:ea typeface="黑体" panose="02010609060101010101" pitchFamily="2" charset="-122"/>
              </a:defRPr>
            </a:lvl9pPr>
          </a:lstStyle>
          <a:p>
            <a:pPr algn="l"/>
            <a:r>
              <a:rPr lang="zh-CN" altLang="en-US">
                <a:sym typeface="+mn-ea"/>
              </a:rPr>
              <a:t>Protective type of ICP-</a:t>
            </a:r>
            <a:r>
              <a:rPr lang="en-US" altLang="zh-CN">
                <a:sym typeface="+mn-ea"/>
              </a:rPr>
              <a:t>OES</a:t>
            </a:r>
            <a:r>
              <a:rPr lang="zh-CN" altLang="en-US">
                <a:sym typeface="+mn-ea"/>
              </a:rPr>
              <a:t> SPEC Pro </a:t>
            </a:r>
            <a:r>
              <a:rPr lang="en-US" altLang="zh-CN">
                <a:sym typeface="+mn-ea"/>
              </a:rPr>
              <a:t>6000</a:t>
            </a:r>
            <a:endParaRPr lang="zh-CN"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MH" val="20180222170033"/>
  <p:tag name="MH_LIBRARY" val="GRAPHIC"/>
  <p:tag name="MH_ORDER" val="TextBox 11"/>
</p:tagLst>
</file>

<file path=ppt/tags/tag18.xml><?xml version="1.0" encoding="utf-8"?>
<p:tagLst xmlns:p="http://schemas.openxmlformats.org/presentationml/2006/main">
  <p:tag name="MH" val="20180222170033"/>
  <p:tag name="MH_LIBRARY" val="GRAPHIC"/>
  <p:tag name="MH_ORDER" val="Rectangle 12"/>
</p:tagLst>
</file>

<file path=ppt/tags/tag19.xml><?xml version="1.0" encoding="utf-8"?>
<p:tagLst xmlns:p="http://schemas.openxmlformats.org/presentationml/2006/main">
  <p:tag name="MH" val="20180222170033"/>
  <p:tag name="MH_LIBRARY" val="GRAPHIC"/>
  <p:tag name="MH_ORDER" val="文本框 14"/>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 name="KSO_WM_UNIT_PLACING_PICTURE_USER_VIEWPORT" val="{&quot;height&quot;:3315,&quot;width&quot;:795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MH" val="20180222170033"/>
  <p:tag name="MH_LIBRARY" val="GRAPHIC"/>
  <p:tag name="MH_ORDER" val="TextBox 11"/>
</p:tagLst>
</file>

<file path=ppt/tags/tag23.xml><?xml version="1.0" encoding="utf-8"?>
<p:tagLst xmlns:p="http://schemas.openxmlformats.org/presentationml/2006/main">
  <p:tag name="MH" val="20180222170033"/>
  <p:tag name="MH_LIBRARY" val="GRAPHIC"/>
  <p:tag name="MH_ORDER" val="Rectangle 12"/>
</p:tagLst>
</file>

<file path=ppt/tags/tag24.xml><?xml version="1.0" encoding="utf-8"?>
<p:tagLst xmlns:p="http://schemas.openxmlformats.org/presentationml/2006/main">
  <p:tag name="MH" val="20180222170033"/>
  <p:tag name="MH_LIBRARY" val="GRAPHIC"/>
  <p:tag name="MH_ORDER" val="文本框 14"/>
</p:tagLst>
</file>

<file path=ppt/tags/tag25.xml><?xml version="1.0" encoding="utf-8"?>
<p:tagLst xmlns:p="http://schemas.openxmlformats.org/presentationml/2006/main">
  <p:tag name="KSO_WM_UNIT_PLACING_PICTURE_USER_VIEWPORT" val="{&quot;height&quot;:2898,&quot;width&quot;:6378}"/>
</p:tagLst>
</file>

<file path=ppt/tags/tag26.xml><?xml version="1.0" encoding="utf-8"?>
<p:tagLst xmlns:p="http://schemas.openxmlformats.org/presentationml/2006/main">
  <p:tag name="KSO_WM_UNIT_PLACING_PICTURE_USER_VIEWPORT" val="{&quot;height&quot;:3377,&quot;width&quot;:3388}"/>
</p:tagLst>
</file>

<file path=ppt/tags/tag27.xml><?xml version="1.0" encoding="utf-8"?>
<p:tagLst xmlns:p="http://schemas.openxmlformats.org/presentationml/2006/main">
  <p:tag name="KSO_WM_UNIT_TABLE_BEAUTIFY" val="smartTable{88f0b85c-f433-4741-bc68-e65e31313216}"/>
  <p:tag name="TABLE_ENDDRAG_ORIGIN_RECT" val="682*326"/>
  <p:tag name="TABLE_ENDDRAG_RECT" val="21*56*682*326"/>
</p:tagLst>
</file>

<file path=ppt/tags/tag28.xml><?xml version="1.0" encoding="utf-8"?>
<p:tagLst xmlns:p="http://schemas.openxmlformats.org/presentationml/2006/main">
  <p:tag name="KSO_WM_UNIT_TABLE_BEAUTIFY" val="smartTable{ca245a86-81d1-4bce-9319-ce1305f5ce65}"/>
  <p:tag name="TABLE_ENDDRAG_ORIGIN_RECT" val="687*274"/>
  <p:tag name="TABLE_ENDDRAG_RECT" val="26*112*687*274"/>
</p:tagLst>
</file>

<file path=ppt/tags/tag29.xml><?xml version="1.0" encoding="utf-8"?>
<p:tagLst xmlns:p="http://schemas.openxmlformats.org/presentationml/2006/main">
  <p:tag name="MH" val="20180222170033"/>
  <p:tag name="MH_LIBRARY" val="GRAPHIC"/>
  <p:tag name="MH_ORDER" val="TextBox 1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MH" val="20180222170033"/>
  <p:tag name="MH_LIBRARY" val="GRAPHIC"/>
  <p:tag name="MH_ORDER" val="Rectangle 12"/>
</p:tagLst>
</file>

<file path=ppt/tags/tag31.xml><?xml version="1.0" encoding="utf-8"?>
<p:tagLst xmlns:p="http://schemas.openxmlformats.org/presentationml/2006/main">
  <p:tag name="MH" val="20180222170033"/>
  <p:tag name="MH_LIBRARY" val="GRAPHIC"/>
  <p:tag name="MH_ORDER" val="文本框 14"/>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UNIT_TABLE_BEAUTIFY" val="smartTable{36cd3308-7c9e-4750-8039-28737b537d7a}"/>
  <p:tag name="TABLE_ENDDRAG_ORIGIN_RECT" val="677*314"/>
  <p:tag name="TABLE_ENDDRAG_RECT" val="17*65*677*314"/>
</p:tagLst>
</file>

<file path=ppt/tags/tag35.xml><?xml version="1.0" encoding="utf-8"?>
<p:tagLst xmlns:p="http://schemas.openxmlformats.org/presentationml/2006/main">
  <p:tag name="MH" val="20180222170033"/>
  <p:tag name="MH_LIBRARY" val="GRAPHIC"/>
  <p:tag name="MH_ORDER" val="TextBox 11"/>
</p:tagLst>
</file>

<file path=ppt/tags/tag36.xml><?xml version="1.0" encoding="utf-8"?>
<p:tagLst xmlns:p="http://schemas.openxmlformats.org/presentationml/2006/main">
  <p:tag name="MH" val="20180222170033"/>
  <p:tag name="MH_LIBRARY" val="GRAPHIC"/>
  <p:tag name="MH_ORDER" val="Rectangle 12"/>
</p:tagLst>
</file>

<file path=ppt/tags/tag37.xml><?xml version="1.0" encoding="utf-8"?>
<p:tagLst xmlns:p="http://schemas.openxmlformats.org/presentationml/2006/main">
  <p:tag name="MH" val="20180222170033"/>
  <p:tag name="MH_LIBRARY" val="GRAPHIC"/>
  <p:tag name="MH_ORDER" val="文本框 14"/>
</p:tagLst>
</file>

<file path=ppt/tags/tag38.xml><?xml version="1.0" encoding="utf-8"?>
<p:tagLst xmlns:p="http://schemas.openxmlformats.org/presentationml/2006/main">
  <p:tag name="KSO_WM_UNIT_TABLE_BEAUTIFY" val="smartTable{bd1bda2c-6131-45f3-a3e5-bc357643a621}"/>
  <p:tag name="TABLE_ENDDRAG_ORIGIN_RECT" val="648*307"/>
  <p:tag name="TABLE_ENDDRAG_RECT" val="36*60*648*307"/>
</p:tagLst>
</file>

<file path=ppt/tags/tag39.xml><?xml version="1.0" encoding="utf-8"?>
<p:tagLst xmlns:p="http://schemas.openxmlformats.org/presentationml/2006/main">
  <p:tag name="OFFICE" val="Boston"/>
  <p:tag name="KSO_WM_DOC_GUID" val="{7df7ce8a-a06e-415c-86dc-001411ff85b4}"/>
  <p:tag name="COMMONDATA" val="eyJoZGlkIjoiOTc2OTI4ZWZlNjE5ZDcwZDcxYzFmMTg4MTQxZDVmY2EifQ=="/>
  <p:tag name="KSO_WPP_MARK_KEY" val="ae0c468d-fc5f-4a58-ae10-4f797d65ecd8"/>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母板3">
  <a:themeElements>
    <a:clrScheme name="050719_GMS_SlideDesignTemplate 1">
      <a:dk1>
        <a:srgbClr val="00279F"/>
      </a:dk1>
      <a:lt1>
        <a:srgbClr val="FFFFFF"/>
      </a:lt1>
      <a:dk2>
        <a:srgbClr val="FFFFFF"/>
      </a:dk2>
      <a:lt2>
        <a:srgbClr val="3399FF"/>
      </a:lt2>
      <a:accent1>
        <a:srgbClr val="66CC33"/>
      </a:accent1>
      <a:accent2>
        <a:srgbClr val="FD9900"/>
      </a:accent2>
      <a:accent3>
        <a:srgbClr val="FFFFFF"/>
      </a:accent3>
      <a:accent4>
        <a:srgbClr val="002087"/>
      </a:accent4>
      <a:accent5>
        <a:srgbClr val="B8E2AD"/>
      </a:accent5>
      <a:accent6>
        <a:srgbClr val="E58A00"/>
      </a:accent6>
      <a:hlink>
        <a:srgbClr val="339900"/>
      </a:hlink>
      <a:folHlink>
        <a:srgbClr val="CCCCCC"/>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spPr>
      <a:bodyPr vert="horz" wrap="none" lIns="0" tIns="0" rIns="72000" bIns="0" numCol="1" rtlCol="0"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0" tIns="0" rIns="72000" bIns="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de-CH" sz="1200" b="0" i="0" u="none" strike="noStrike" cap="none" normalizeH="0" baseline="0" smtClean="0">
            <a:ln>
              <a:noFill/>
            </a:ln>
            <a:solidFill>
              <a:schemeClr val="tx1"/>
            </a:solidFill>
            <a:effectLst/>
            <a:latin typeface="Arial" panose="020B0604020202020204" pitchFamily="34" charset="0"/>
          </a:defRPr>
        </a:defPPr>
      </a:lstStyle>
    </a:lnDef>
    <a:txDef>
      <a:spPr bwMode="auto">
        <a:noFill/>
        <a:ln>
          <a:noFill/>
        </a:ln>
      </a:spPr>
      <a:bodyPr vert="horz" wrap="square" lIns="91440" tIns="45720" rIns="91440" bIns="45720" numCol="1" rtlCol="0" anchor="t" anchorCtr="0" compatLnSpc="1">
        <a:spAutoFit/>
      </a:bodyPr>
      <a:lstStyle>
        <a:defPPr>
          <a:defRPr sz="2000" dirty="0" smtClean="0">
            <a:latin typeface="+mj-ea"/>
            <a:ea typeface="+mj-ea"/>
          </a:defRPr>
        </a:defPPr>
      </a:lstStyle>
    </a:txDef>
  </a:objectDefaults>
  <a:extraClrSchemeLst>
    <a:extraClrScheme>
      <a:clrScheme name="050719_GMS_SlideDesignTemplate 1">
        <a:dk1>
          <a:srgbClr val="00279F"/>
        </a:dk1>
        <a:lt1>
          <a:srgbClr val="FFFFFF"/>
        </a:lt1>
        <a:dk2>
          <a:srgbClr val="FFFFFF"/>
        </a:dk2>
        <a:lt2>
          <a:srgbClr val="3399FF"/>
        </a:lt2>
        <a:accent1>
          <a:srgbClr val="66CC33"/>
        </a:accent1>
        <a:accent2>
          <a:srgbClr val="FD9900"/>
        </a:accent2>
        <a:accent3>
          <a:srgbClr val="FFFFFF"/>
        </a:accent3>
        <a:accent4>
          <a:srgbClr val="002087"/>
        </a:accent4>
        <a:accent5>
          <a:srgbClr val="B8E2AD"/>
        </a:accent5>
        <a:accent6>
          <a:srgbClr val="E58A00"/>
        </a:accent6>
        <a:hlink>
          <a:srgbClr val="339900"/>
        </a:hlink>
        <a:folHlink>
          <a:srgbClr val="CC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母板3</Template>
  <TotalTime>0</TotalTime>
  <Words>14457</Words>
  <Application>WPS 演示</Application>
  <PresentationFormat>全屏显示(16:9)</PresentationFormat>
  <Paragraphs>481</Paragraphs>
  <Slides>24</Slides>
  <Notes>0</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2</vt:i4>
      </vt:variant>
      <vt:variant>
        <vt:lpstr>幻灯片标题</vt:lpstr>
      </vt:variant>
      <vt:variant>
        <vt:i4>24</vt:i4>
      </vt:variant>
    </vt:vector>
  </HeadingPairs>
  <TitlesOfParts>
    <vt:vector size="47" baseType="lpstr">
      <vt:lpstr>Arial</vt:lpstr>
      <vt:lpstr>宋体</vt:lpstr>
      <vt:lpstr>Wingdings</vt:lpstr>
      <vt:lpstr>微软雅黑</vt:lpstr>
      <vt:lpstr>黑体</vt:lpstr>
      <vt:lpstr>Times New Roman</vt:lpstr>
      <vt:lpstr>Marlett</vt:lpstr>
      <vt:lpstr>Times</vt:lpstr>
      <vt:lpstr>Arial</vt:lpstr>
      <vt:lpstr>Microsoft JhengHei</vt:lpstr>
      <vt:lpstr>Verdana</vt:lpstr>
      <vt:lpstr>Calibri</vt:lpstr>
      <vt:lpstr>Arial Black</vt:lpstr>
      <vt:lpstr>华文新魏</vt:lpstr>
      <vt:lpstr>HarmonyOS Sans SC</vt:lpstr>
      <vt:lpstr>Segoe Print</vt:lpstr>
      <vt:lpstr>Wingdings</vt:lpstr>
      <vt:lpstr>Arial Unicode MS</vt:lpstr>
      <vt:lpstr>华文细黑</vt:lpstr>
      <vt:lpstr>Symbol</vt:lpstr>
      <vt:lpstr>母板3</vt:lpstr>
      <vt:lpstr>Word.Document.8</vt:lpstr>
      <vt:lpstr>Word.Document.8</vt:lpstr>
      <vt:lpstr>PowerPoint 演示文稿</vt:lpstr>
      <vt:lpstr>目录</vt:lpstr>
      <vt:lpstr>PowerPoint 演示文稿</vt:lpstr>
      <vt:lpstr>System Composition Diagram</vt:lpstr>
      <vt:lpstr>Protective type of ICP-OES SPEC Pro 6000</vt:lpstr>
      <vt:lpstr>Protective type of ICP-OES SPEC Pro 6000</vt:lpstr>
      <vt:lpstr>PowerPoint 演示文稿</vt:lpstr>
      <vt:lpstr>PowerPoint 演示文稿</vt:lpstr>
      <vt:lpstr>PowerPoint 演示文稿</vt:lpstr>
      <vt:lpstr>Protective type of ICP-OES SPEC Pro 6000</vt:lpstr>
      <vt:lpstr>PowerPoint 演示文稿</vt:lpstr>
      <vt:lpstr>PowerPoint 演示文稿</vt:lpstr>
      <vt:lpstr>PowerPoint 演示文稿</vt:lpstr>
      <vt:lpstr>Instrument Performance Parameters</vt:lpstr>
      <vt:lpstr>Instrument-specific Configuration</vt:lpstr>
      <vt:lpstr>PowerPoint 演示文稿</vt:lpstr>
      <vt:lpstr>Glove Box Function</vt:lpstr>
      <vt:lpstr>PowerPoint 演示文稿</vt:lpstr>
      <vt:lpstr>PowerPoint 演示文稿</vt:lpstr>
      <vt:lpstr>PowerPoint 演示文稿</vt:lpstr>
      <vt:lpstr>PowerPoint 演示文稿</vt:lpstr>
      <vt:lpstr>Model and Application</vt:lpstr>
      <vt:lpstr>Cases：XXXX Company in China</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dc:title>
  <dc:creator>李帅</dc:creator>
  <cp:lastModifiedBy>Kelly</cp:lastModifiedBy>
  <cp:revision>436</cp:revision>
  <dcterms:created xsi:type="dcterms:W3CDTF">2014-11-07T06:33:00Z</dcterms:created>
  <dcterms:modified xsi:type="dcterms:W3CDTF">2023-06-19T09:55:59Z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7023D76B1F3A4376992540AB0F24B949</vt:lpwstr>
  </property>
</Properties>
</file>